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Arimo"/>
      <p:regular r:id="rId17"/>
      <p:bold r:id="rId18"/>
      <p:italic r:id="rId19"/>
      <p:boldItalic r:id="rId20"/>
    </p:embeddedFont>
    <p:embeddedFont>
      <p:font typeface="Do Hyeon"/>
      <p:regular r:id="rId21"/>
    </p:embeddedFont>
    <p:embeddedFont>
      <p:font typeface="Bebas Neue"/>
      <p:regular r:id="rId22"/>
    </p:embeddedFont>
    <p:embeddedFont>
      <p:font typeface="DM Serif Display"/>
      <p:regular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DoHyeon-regular.fntdata"/><Relationship Id="rId24" Type="http://schemas.openxmlformats.org/officeDocument/2006/relationships/font" Target="fonts/DMSerifDisplay-italic.fntdata"/><Relationship Id="rId23" Type="http://schemas.openxmlformats.org/officeDocument/2006/relationships/font" Target="fonts/DMSerif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Arimo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34f9c9cb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34f9c9cb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34f9c9cb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34f9c9cb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e945c45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e945c45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bc55988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bc55988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29182462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29182462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11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48" name="Google Shape;14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153" name="Google Shape;15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1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3" name="Google Shape;18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hasCustomPrompt="1"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hasCustomPrompt="1"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" name="Google Shape;203;p24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43526" y="3145375"/>
            <a:ext cx="3718075" cy="39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00" y="-107475"/>
            <a:ext cx="3095175" cy="32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88024" y="18847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595414" y="43816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428999" y="58860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8548199" y="33317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855589" y="35814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8689174" y="37318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flipH="1">
            <a:off x="2664376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 flipH="1">
            <a:off x="713225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8430774" y="286788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8738164" y="536478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8571749" y="686913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287924" y="2319025"/>
            <a:ext cx="307500" cy="30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95314" y="2568716"/>
            <a:ext cx="117900" cy="117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28899" y="2719150"/>
            <a:ext cx="105300" cy="105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3849" y="-1102475"/>
            <a:ext cx="3377499" cy="355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805" y="3339025"/>
            <a:ext cx="3377496" cy="3555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6"/>
          <p:cNvCxnSpPr/>
          <p:nvPr/>
        </p:nvCxnSpPr>
        <p:spPr>
          <a:xfrm>
            <a:off x="713225" y="46039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7704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41827" y="3630025"/>
            <a:ext cx="3103953" cy="32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420" y="-1604400"/>
            <a:ext cx="3103952" cy="32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8627" y="-1383826"/>
            <a:ext cx="2961699" cy="31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9827" y="3581850"/>
            <a:ext cx="3063725" cy="32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213074" y="878441"/>
            <a:ext cx="114000" cy="114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54892" y="539499"/>
            <a:ext cx="365100" cy="365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92178" y="1021783"/>
            <a:ext cx="90300" cy="903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42400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857694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65105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715725" y="3574650"/>
            <a:ext cx="41628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2018110234 원종인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 Hyeon"/>
                <a:ea typeface="Do Hyeon"/>
                <a:cs typeface="Do Hyeon"/>
                <a:sym typeface="Do Hyeon"/>
              </a:rPr>
              <a:t>2017112108 고진원</a:t>
            </a:r>
            <a:endParaRPr sz="2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>
            <a:off x="713225" y="3374097"/>
            <a:ext cx="390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013000" y="607250"/>
            <a:ext cx="5118000" cy="22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900">
                <a:latin typeface="Do Hyeon"/>
                <a:ea typeface="Do Hyeon"/>
                <a:cs typeface="Do Hyeon"/>
                <a:sym typeface="Do Hyeon"/>
              </a:rPr>
              <a:t>13주차 발표자료</a:t>
            </a:r>
            <a:endParaRPr i="1" sz="49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1925" y="44974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Do Hyeon"/>
                <a:ea typeface="Do Hyeon"/>
                <a:cs typeface="Do Hyeon"/>
                <a:sym typeface="Do Hyeon"/>
              </a:rPr>
              <a:t>종합설계1_02 2조 두리아</a:t>
            </a:r>
            <a:endParaRPr sz="19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1852757" y="19245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Table of 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c</a:t>
            </a:r>
            <a:r>
              <a:rPr lang="en" sz="3800">
                <a:latin typeface="Do Hyeon"/>
                <a:ea typeface="Do Hyeon"/>
                <a:cs typeface="Do Hyeon"/>
                <a:sym typeface="Do Hyeon"/>
              </a:rPr>
              <a:t>ontents</a:t>
            </a:r>
            <a:endParaRPr sz="38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0" name="Google Shape;240;p28"/>
          <p:cNvSpPr txBox="1"/>
          <p:nvPr>
            <p:ph idx="4" type="title"/>
          </p:nvPr>
        </p:nvSpPr>
        <p:spPr>
          <a:xfrm>
            <a:off x="1887582" y="19545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2852775" y="2026038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현 상황 보고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1887582" y="27697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6" name="Google Shape;246;p28"/>
          <p:cNvSpPr txBox="1"/>
          <p:nvPr>
            <p:ph idx="4" type="title"/>
          </p:nvPr>
        </p:nvSpPr>
        <p:spPr>
          <a:xfrm>
            <a:off x="1770782" y="332219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28"/>
          <p:cNvSpPr txBox="1"/>
          <p:nvPr>
            <p:ph idx="4" type="title"/>
          </p:nvPr>
        </p:nvSpPr>
        <p:spPr>
          <a:xfrm>
            <a:off x="1797582" y="3244284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28"/>
          <p:cNvSpPr txBox="1"/>
          <p:nvPr>
            <p:ph idx="4" type="title"/>
          </p:nvPr>
        </p:nvSpPr>
        <p:spPr>
          <a:xfrm>
            <a:off x="1925832" y="34796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1852757" y="3199553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28"/>
          <p:cNvSpPr txBox="1"/>
          <p:nvPr>
            <p:ph idx="4" type="title"/>
          </p:nvPr>
        </p:nvSpPr>
        <p:spPr>
          <a:xfrm>
            <a:off x="1887582" y="3229546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2852775" y="3262413"/>
            <a:ext cx="73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 Hyeon"/>
                <a:ea typeface="Do Hyeon"/>
                <a:cs typeface="Do Hyeon"/>
                <a:sym typeface="Do Hyeon"/>
              </a:rPr>
              <a:t>다음 보고 계획</a:t>
            </a:r>
            <a:endParaRPr sz="3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2" name="Google Shape;252;p28"/>
          <p:cNvSpPr txBox="1"/>
          <p:nvPr>
            <p:ph idx="4" type="title"/>
          </p:nvPr>
        </p:nvSpPr>
        <p:spPr>
          <a:xfrm>
            <a:off x="1887582" y="40447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3" name="Google Shape;253;p28"/>
          <p:cNvSpPr txBox="1"/>
          <p:nvPr>
            <p:ph idx="4" type="title"/>
          </p:nvPr>
        </p:nvSpPr>
        <p:spPr>
          <a:xfrm>
            <a:off x="1770782" y="439192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4" name="Google Shape;254;p28"/>
          <p:cNvSpPr txBox="1"/>
          <p:nvPr>
            <p:ph idx="4" type="title"/>
          </p:nvPr>
        </p:nvSpPr>
        <p:spPr>
          <a:xfrm>
            <a:off x="1797582" y="4314009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5" name="Google Shape;255;p28"/>
          <p:cNvSpPr txBox="1"/>
          <p:nvPr>
            <p:ph idx="4" type="title"/>
          </p:nvPr>
        </p:nvSpPr>
        <p:spPr>
          <a:xfrm>
            <a:off x="1925832" y="4549371"/>
            <a:ext cx="733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1" name="Google Shape;261;p29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01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현 상황 보고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685100" y="3536950"/>
            <a:ext cx="76545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현재 대화데이터 100메가바이트 전처리 완료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(30~40만개의 대화 데이터셋)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학습 진행하고 필요시 데이터 더 확보 예정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720000" y="21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전처리 데이터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" y="1335675"/>
            <a:ext cx="8839201" cy="18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720000" y="28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코드 완성 (Colab)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141825"/>
            <a:ext cx="82486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/>
        </p:nvSpPr>
        <p:spPr>
          <a:xfrm>
            <a:off x="1392075" y="4325200"/>
            <a:ext cx="76545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학습코드 완성했으나 할당 GPU 램 문제로 데이터 학습에 시간이 걸림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3988800" y="1051050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1372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0" name="Google Shape;290;p32"/>
          <p:cNvSpPr txBox="1"/>
          <p:nvPr>
            <p:ph idx="2" type="title"/>
          </p:nvPr>
        </p:nvSpPr>
        <p:spPr>
          <a:xfrm>
            <a:off x="3937800" y="947838"/>
            <a:ext cx="1268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02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2223150" y="2696963"/>
            <a:ext cx="46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Do Hyeon"/>
                <a:ea typeface="Do Hyeon"/>
                <a:cs typeface="Do Hyeon"/>
                <a:sym typeface="Do Hyeon"/>
              </a:rPr>
              <a:t>다음 보고 계획</a:t>
            </a:r>
            <a:endParaRPr sz="41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/>
          <p:nvPr/>
        </p:nvSpPr>
        <p:spPr>
          <a:xfrm>
            <a:off x="849300" y="5926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962175" y="2853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7712000" y="4472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>
            <p:ph type="title"/>
          </p:nvPr>
        </p:nvSpPr>
        <p:spPr>
          <a:xfrm>
            <a:off x="720000" y="256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향후 계획 </a:t>
            </a:r>
            <a:endParaRPr sz="36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02" name="Google Shape;302;p33"/>
          <p:cNvSpPr txBox="1"/>
          <p:nvPr>
            <p:ph type="title"/>
          </p:nvPr>
        </p:nvSpPr>
        <p:spPr>
          <a:xfrm>
            <a:off x="849300" y="715250"/>
            <a:ext cx="77040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6/4 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일관성 처리 코드 작성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학습시킨 모델로 입출력 구현 상황 보고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1학기 최종발표는 Colab 환경에서 학습시킨 모델에 일관성 처리 코드만을 활용하여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입출력 내용을 보여주는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프로토타입이 목표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(적극성 점수는 방학중에 진행)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vies Recommendation Minitheme by Slidesgo">
  <a:themeElements>
    <a:clrScheme name="Simple Light">
      <a:dk1>
        <a:srgbClr val="181818"/>
      </a:dk1>
      <a:lt1>
        <a:srgbClr val="F8F8F8"/>
      </a:lt1>
      <a:dk2>
        <a:srgbClr val="EBB52B"/>
      </a:dk2>
      <a:lt2>
        <a:srgbClr val="00C3B1"/>
      </a:lt2>
      <a:accent1>
        <a:srgbClr val="3120B6"/>
      </a:accent1>
      <a:accent2>
        <a:srgbClr val="EB24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