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Do Hyeon" panose="020B0600000101010101" charset="-127"/>
      <p:regular r:id="rId20"/>
    </p:embeddedFont>
    <p:embeddedFont>
      <p:font typeface="Arimo" panose="020B0600000101010101" charset="0"/>
      <p:regular r:id="rId21"/>
      <p:bold r:id="rId22"/>
      <p:italic r:id="rId23"/>
      <p:boldItalic r:id="rId24"/>
    </p:embeddedFont>
    <p:embeddedFont>
      <p:font typeface="Bebas Neue" panose="020B0606020202050201" pitchFamily="34" charset="0"/>
      <p:regular r:id="rId25"/>
    </p:embeddedFont>
    <p:embeddedFont>
      <p:font typeface="Playfair Display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60E66-AC1E-4EF9-B969-F406565467CE}" v="41" dt="2024-03-17T10:48:46.644"/>
  </p1510:revLst>
</p1510:revInfo>
</file>

<file path=ppt/tableStyles.xml><?xml version="1.0" encoding="utf-8"?>
<a:tblStyleLst xmlns:a="http://schemas.openxmlformats.org/drawingml/2006/main" def="{915D82AE-4109-4C75-A404-BEF47D41D534}">
  <a:tblStyle styleId="{915D82AE-4109-4C75-A404-BEF47D41D5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5" d="100"/>
          <a:sy n="195" d="100"/>
        </p:scale>
        <p:origin x="147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인 원" userId="de95ee723c3819a4" providerId="LiveId" clId="{4F660E66-AC1E-4EF9-B969-F406565467CE}"/>
    <pc:docChg chg="undo custSel modSld">
      <pc:chgData name="종인 원" userId="de95ee723c3819a4" providerId="LiveId" clId="{4F660E66-AC1E-4EF9-B969-F406565467CE}" dt="2024-03-17T10:48:49.007" v="206" actId="20577"/>
      <pc:docMkLst>
        <pc:docMk/>
      </pc:docMkLst>
      <pc:sldChg chg="modSp mod">
        <pc:chgData name="종인 원" userId="de95ee723c3819a4" providerId="LiveId" clId="{4F660E66-AC1E-4EF9-B969-F406565467CE}" dt="2024-03-17T10:40:55.915" v="10" actId="1076"/>
        <pc:sldMkLst>
          <pc:docMk/>
          <pc:sldMk cId="0" sldId="258"/>
        </pc:sldMkLst>
        <pc:spChg chg="mod">
          <ac:chgData name="종인 원" userId="de95ee723c3819a4" providerId="LiveId" clId="{4F660E66-AC1E-4EF9-B969-F406565467CE}" dt="2024-03-17T10:40:55.915" v="10" actId="1076"/>
          <ac:spMkLst>
            <pc:docMk/>
            <pc:sldMk cId="0" sldId="258"/>
            <ac:spMk id="258" creationId="{00000000-0000-0000-0000-000000000000}"/>
          </ac:spMkLst>
        </pc:spChg>
      </pc:sldChg>
      <pc:sldChg chg="modSp mod">
        <pc:chgData name="종인 원" userId="de95ee723c3819a4" providerId="LiveId" clId="{4F660E66-AC1E-4EF9-B969-F406565467CE}" dt="2024-03-17T10:41:09.448" v="16" actId="20577"/>
        <pc:sldMkLst>
          <pc:docMk/>
          <pc:sldMk cId="0" sldId="259"/>
        </pc:sldMkLst>
        <pc:spChg chg="mod">
          <ac:chgData name="종인 원" userId="de95ee723c3819a4" providerId="LiveId" clId="{4F660E66-AC1E-4EF9-B969-F406565467CE}" dt="2024-03-17T10:41:09.448" v="16" actId="20577"/>
          <ac:spMkLst>
            <pc:docMk/>
            <pc:sldMk cId="0" sldId="259"/>
            <ac:spMk id="273" creationId="{00000000-0000-0000-0000-000000000000}"/>
          </ac:spMkLst>
        </pc:spChg>
      </pc:sldChg>
      <pc:sldChg chg="modSp mod">
        <pc:chgData name="종인 원" userId="de95ee723c3819a4" providerId="LiveId" clId="{4F660E66-AC1E-4EF9-B969-F406565467CE}" dt="2024-03-17T10:47:31.847" v="155" actId="20577"/>
        <pc:sldMkLst>
          <pc:docMk/>
          <pc:sldMk cId="0" sldId="260"/>
        </pc:sldMkLst>
        <pc:spChg chg="mod">
          <ac:chgData name="종인 원" userId="de95ee723c3819a4" providerId="LiveId" clId="{4F660E66-AC1E-4EF9-B969-F406565467CE}" dt="2024-03-17T10:47:31.847" v="155" actId="20577"/>
          <ac:spMkLst>
            <pc:docMk/>
            <pc:sldMk cId="0" sldId="260"/>
            <ac:spMk id="283" creationId="{00000000-0000-0000-0000-000000000000}"/>
          </ac:spMkLst>
        </pc:spChg>
      </pc:sldChg>
      <pc:sldChg chg="modSp mod">
        <pc:chgData name="종인 원" userId="de95ee723c3819a4" providerId="LiveId" clId="{4F660E66-AC1E-4EF9-B969-F406565467CE}" dt="2024-03-17T10:47:34.524" v="157" actId="20577"/>
        <pc:sldMkLst>
          <pc:docMk/>
          <pc:sldMk cId="0" sldId="261"/>
        </pc:sldMkLst>
        <pc:spChg chg="mod">
          <ac:chgData name="종인 원" userId="de95ee723c3819a4" providerId="LiveId" clId="{4F660E66-AC1E-4EF9-B969-F406565467CE}" dt="2024-03-17T10:41:26.274" v="42" actId="1036"/>
          <ac:spMkLst>
            <pc:docMk/>
            <pc:sldMk cId="0" sldId="261"/>
            <ac:spMk id="292" creationId="{00000000-0000-0000-0000-000000000000}"/>
          </ac:spMkLst>
        </pc:spChg>
        <pc:spChg chg="mod">
          <ac:chgData name="종인 원" userId="de95ee723c3819a4" providerId="LiveId" clId="{4F660E66-AC1E-4EF9-B969-F406565467CE}" dt="2024-03-17T10:47:34.524" v="157" actId="20577"/>
          <ac:spMkLst>
            <pc:docMk/>
            <pc:sldMk cId="0" sldId="261"/>
            <ac:spMk id="296" creationId="{00000000-0000-0000-0000-000000000000}"/>
          </ac:spMkLst>
        </pc:spChg>
      </pc:sldChg>
      <pc:sldChg chg="addSp delSp modSp mod">
        <pc:chgData name="종인 원" userId="de95ee723c3819a4" providerId="LiveId" clId="{4F660E66-AC1E-4EF9-B969-F406565467CE}" dt="2024-03-17T10:47:39.876" v="158" actId="20577"/>
        <pc:sldMkLst>
          <pc:docMk/>
          <pc:sldMk cId="0" sldId="262"/>
        </pc:sldMkLst>
        <pc:spChg chg="add del mod">
          <ac:chgData name="종인 원" userId="de95ee723c3819a4" providerId="LiveId" clId="{4F660E66-AC1E-4EF9-B969-F406565467CE}" dt="2024-03-17T10:41:47" v="47"/>
          <ac:spMkLst>
            <pc:docMk/>
            <pc:sldMk cId="0" sldId="262"/>
            <ac:spMk id="3" creationId="{BD6A70CB-BC56-6D63-13F0-0A087056A340}"/>
          </ac:spMkLst>
        </pc:spChg>
        <pc:spChg chg="add mod">
          <ac:chgData name="종인 원" userId="de95ee723c3819a4" providerId="LiveId" clId="{4F660E66-AC1E-4EF9-B969-F406565467CE}" dt="2024-03-17T10:42:13.360" v="57" actId="20577"/>
          <ac:spMkLst>
            <pc:docMk/>
            <pc:sldMk cId="0" sldId="262"/>
            <ac:spMk id="4" creationId="{B4FDFC6A-A443-C9F1-27FA-3F981EE2AC93}"/>
          </ac:spMkLst>
        </pc:spChg>
        <pc:spChg chg="mod">
          <ac:chgData name="종인 원" userId="de95ee723c3819a4" providerId="LiveId" clId="{4F660E66-AC1E-4EF9-B969-F406565467CE}" dt="2024-03-17T10:47:39.876" v="158" actId="20577"/>
          <ac:spMkLst>
            <pc:docMk/>
            <pc:sldMk cId="0" sldId="262"/>
            <ac:spMk id="305" creationId="{00000000-0000-0000-0000-000000000000}"/>
          </ac:spMkLst>
        </pc:spChg>
        <pc:graphicFrameChg chg="add del mod">
          <ac:chgData name="종인 원" userId="de95ee723c3819a4" providerId="LiveId" clId="{4F660E66-AC1E-4EF9-B969-F406565467CE}" dt="2024-03-17T10:38:34.039" v="2" actId="478"/>
          <ac:graphicFrameMkLst>
            <pc:docMk/>
            <pc:sldMk cId="0" sldId="262"/>
            <ac:graphicFrameMk id="2" creationId="{67F30FEA-AF05-1345-DE48-E5BAC6E8456A}"/>
          </ac:graphicFrameMkLst>
        </pc:graphicFrameChg>
        <pc:graphicFrameChg chg="del mod modGraphic">
          <ac:chgData name="종인 원" userId="de95ee723c3819a4" providerId="LiveId" clId="{4F660E66-AC1E-4EF9-B969-F406565467CE}" dt="2024-03-17T10:41:36.445" v="44" actId="478"/>
          <ac:graphicFrameMkLst>
            <pc:docMk/>
            <pc:sldMk cId="0" sldId="262"/>
            <ac:graphicFrameMk id="306" creationId="{00000000-0000-0000-0000-000000000000}"/>
          </ac:graphicFrameMkLst>
        </pc:graphicFrameChg>
      </pc:sldChg>
      <pc:sldChg chg="addSp delSp modSp mod">
        <pc:chgData name="종인 원" userId="de95ee723c3819a4" providerId="LiveId" clId="{4F660E66-AC1E-4EF9-B969-F406565467CE}" dt="2024-03-17T10:47:42.069" v="159" actId="20577"/>
        <pc:sldMkLst>
          <pc:docMk/>
          <pc:sldMk cId="0" sldId="263"/>
        </pc:sldMkLst>
        <pc:spChg chg="add mod">
          <ac:chgData name="종인 원" userId="de95ee723c3819a4" providerId="LiveId" clId="{4F660E66-AC1E-4EF9-B969-F406565467CE}" dt="2024-03-17T10:42:27.368" v="62" actId="1076"/>
          <ac:spMkLst>
            <pc:docMk/>
            <pc:sldMk cId="0" sldId="263"/>
            <ac:spMk id="2" creationId="{997CFFC1-084C-66B1-2B0F-72B37863A338}"/>
          </ac:spMkLst>
        </pc:spChg>
        <pc:spChg chg="mod">
          <ac:chgData name="종인 원" userId="de95ee723c3819a4" providerId="LiveId" clId="{4F660E66-AC1E-4EF9-B969-F406565467CE}" dt="2024-03-17T10:47:42.069" v="159" actId="20577"/>
          <ac:spMkLst>
            <pc:docMk/>
            <pc:sldMk cId="0" sldId="263"/>
            <ac:spMk id="316" creationId="{00000000-0000-0000-0000-000000000000}"/>
          </ac:spMkLst>
        </pc:spChg>
        <pc:graphicFrameChg chg="del mod">
          <ac:chgData name="종인 원" userId="de95ee723c3819a4" providerId="LiveId" clId="{4F660E66-AC1E-4EF9-B969-F406565467CE}" dt="2024-03-17T10:42:18.677" v="59" actId="478"/>
          <ac:graphicFrameMkLst>
            <pc:docMk/>
            <pc:sldMk cId="0" sldId="263"/>
            <ac:graphicFrameMk id="317" creationId="{00000000-0000-0000-0000-000000000000}"/>
          </ac:graphicFrameMkLst>
        </pc:graphicFrameChg>
      </pc:sldChg>
      <pc:sldChg chg="addSp delSp modSp mod">
        <pc:chgData name="종인 원" userId="de95ee723c3819a4" providerId="LiveId" clId="{4F660E66-AC1E-4EF9-B969-F406565467CE}" dt="2024-03-17T10:47:44.193" v="160" actId="20577"/>
        <pc:sldMkLst>
          <pc:docMk/>
          <pc:sldMk cId="0" sldId="264"/>
        </pc:sldMkLst>
        <pc:spChg chg="add mod">
          <ac:chgData name="종인 원" userId="de95ee723c3819a4" providerId="LiveId" clId="{4F660E66-AC1E-4EF9-B969-F406565467CE}" dt="2024-03-17T10:42:42.103" v="67" actId="122"/>
          <ac:spMkLst>
            <pc:docMk/>
            <pc:sldMk cId="0" sldId="264"/>
            <ac:spMk id="2" creationId="{49F4F10A-8D5B-06A0-7E9F-57674A6B42E1}"/>
          </ac:spMkLst>
        </pc:spChg>
        <pc:spChg chg="mod">
          <ac:chgData name="종인 원" userId="de95ee723c3819a4" providerId="LiveId" clId="{4F660E66-AC1E-4EF9-B969-F406565467CE}" dt="2024-03-17T10:47:44.193" v="160" actId="20577"/>
          <ac:spMkLst>
            <pc:docMk/>
            <pc:sldMk cId="0" sldId="264"/>
            <ac:spMk id="327" creationId="{00000000-0000-0000-0000-000000000000}"/>
          </ac:spMkLst>
        </pc:spChg>
        <pc:graphicFrameChg chg="del mod">
          <ac:chgData name="종인 원" userId="de95ee723c3819a4" providerId="LiveId" clId="{4F660E66-AC1E-4EF9-B969-F406565467CE}" dt="2024-03-17T10:42:34.026" v="64" actId="478"/>
          <ac:graphicFrameMkLst>
            <pc:docMk/>
            <pc:sldMk cId="0" sldId="264"/>
            <ac:graphicFrameMk id="329" creationId="{00000000-0000-0000-0000-000000000000}"/>
          </ac:graphicFrameMkLst>
        </pc:graphicFrameChg>
      </pc:sldChg>
      <pc:sldChg chg="addSp delSp modSp mod">
        <pc:chgData name="종인 원" userId="de95ee723c3819a4" providerId="LiveId" clId="{4F660E66-AC1E-4EF9-B969-F406565467CE}" dt="2024-03-17T10:47:53.657" v="165" actId="14100"/>
        <pc:sldMkLst>
          <pc:docMk/>
          <pc:sldMk cId="0" sldId="265"/>
        </pc:sldMkLst>
        <pc:spChg chg="add mod">
          <ac:chgData name="종인 원" userId="de95ee723c3819a4" providerId="LiveId" clId="{4F660E66-AC1E-4EF9-B969-F406565467CE}" dt="2024-03-17T10:43:26.734" v="74" actId="122"/>
          <ac:spMkLst>
            <pc:docMk/>
            <pc:sldMk cId="0" sldId="265"/>
            <ac:spMk id="2" creationId="{4697FDB4-D466-CACD-5FB4-AE48B031468F}"/>
          </ac:spMkLst>
        </pc:spChg>
        <pc:spChg chg="mod">
          <ac:chgData name="종인 원" userId="de95ee723c3819a4" providerId="LiveId" clId="{4F660E66-AC1E-4EF9-B969-F406565467CE}" dt="2024-03-17T10:47:53.657" v="165" actId="14100"/>
          <ac:spMkLst>
            <pc:docMk/>
            <pc:sldMk cId="0" sldId="265"/>
            <ac:spMk id="338" creationId="{00000000-0000-0000-0000-000000000000}"/>
          </ac:spMkLst>
        </pc:spChg>
        <pc:spChg chg="mod">
          <ac:chgData name="종인 원" userId="de95ee723c3819a4" providerId="LiveId" clId="{4F660E66-AC1E-4EF9-B969-F406565467CE}" dt="2024-03-17T10:43:41.252" v="77" actId="14100"/>
          <ac:spMkLst>
            <pc:docMk/>
            <pc:sldMk cId="0" sldId="265"/>
            <ac:spMk id="342" creationId="{00000000-0000-0000-0000-000000000000}"/>
          </ac:spMkLst>
        </pc:spChg>
        <pc:spChg chg="mod">
          <ac:chgData name="종인 원" userId="de95ee723c3819a4" providerId="LiveId" clId="{4F660E66-AC1E-4EF9-B969-F406565467CE}" dt="2024-03-17T10:44:11.443" v="86" actId="1076"/>
          <ac:spMkLst>
            <pc:docMk/>
            <pc:sldMk cId="0" sldId="265"/>
            <ac:spMk id="343" creationId="{00000000-0000-0000-0000-000000000000}"/>
          </ac:spMkLst>
        </pc:spChg>
        <pc:spChg chg="mod">
          <ac:chgData name="종인 원" userId="de95ee723c3819a4" providerId="LiveId" clId="{4F660E66-AC1E-4EF9-B969-F406565467CE}" dt="2024-03-17T10:44:20.837" v="88" actId="120"/>
          <ac:spMkLst>
            <pc:docMk/>
            <pc:sldMk cId="0" sldId="265"/>
            <ac:spMk id="344" creationId="{00000000-0000-0000-0000-000000000000}"/>
          </ac:spMkLst>
        </pc:spChg>
        <pc:graphicFrameChg chg="del mod">
          <ac:chgData name="종인 원" userId="de95ee723c3819a4" providerId="LiveId" clId="{4F660E66-AC1E-4EF9-B969-F406565467CE}" dt="2024-03-17T10:43:06.375" v="69" actId="478"/>
          <ac:graphicFrameMkLst>
            <pc:docMk/>
            <pc:sldMk cId="0" sldId="265"/>
            <ac:graphicFrameMk id="339" creationId="{00000000-0000-0000-0000-000000000000}"/>
          </ac:graphicFrameMkLst>
        </pc:graphicFrameChg>
        <pc:picChg chg="mod">
          <ac:chgData name="종인 원" userId="de95ee723c3819a4" providerId="LiveId" clId="{4F660E66-AC1E-4EF9-B969-F406565467CE}" dt="2024-03-17T10:43:35.165" v="75" actId="14100"/>
          <ac:picMkLst>
            <pc:docMk/>
            <pc:sldMk cId="0" sldId="265"/>
            <ac:picMk id="341" creationId="{00000000-0000-0000-0000-000000000000}"/>
          </ac:picMkLst>
        </pc:picChg>
      </pc:sldChg>
      <pc:sldChg chg="addSp delSp modSp mod modNotes">
        <pc:chgData name="종인 원" userId="de95ee723c3819a4" providerId="LiveId" clId="{4F660E66-AC1E-4EF9-B969-F406565467CE}" dt="2024-03-17T10:48:04.173" v="171" actId="20577"/>
        <pc:sldMkLst>
          <pc:docMk/>
          <pc:sldMk cId="0" sldId="266"/>
        </pc:sldMkLst>
        <pc:spChg chg="add mod">
          <ac:chgData name="종인 원" userId="de95ee723c3819a4" providerId="LiveId" clId="{4F660E66-AC1E-4EF9-B969-F406565467CE}" dt="2024-03-17T10:47:59.679" v="167"/>
          <ac:spMkLst>
            <pc:docMk/>
            <pc:sldMk cId="0" sldId="266"/>
            <ac:spMk id="2" creationId="{B25B7985-554F-56ED-3F5B-3A40CD6BAB7A}"/>
          </ac:spMkLst>
        </pc:spChg>
        <pc:spChg chg="add mod">
          <ac:chgData name="종인 원" userId="de95ee723c3819a4" providerId="LiveId" clId="{4F660E66-AC1E-4EF9-B969-F406565467CE}" dt="2024-03-17T10:48:04.173" v="171" actId="20577"/>
          <ac:spMkLst>
            <pc:docMk/>
            <pc:sldMk cId="0" sldId="266"/>
            <ac:spMk id="3" creationId="{5966C715-359D-F7A9-541C-99F2DCEB60FB}"/>
          </ac:spMkLst>
        </pc:spChg>
        <pc:spChg chg="del">
          <ac:chgData name="종인 원" userId="de95ee723c3819a4" providerId="LiveId" clId="{4F660E66-AC1E-4EF9-B969-F406565467CE}" dt="2024-03-17T10:48:02.359" v="168" actId="478"/>
          <ac:spMkLst>
            <pc:docMk/>
            <pc:sldMk cId="0" sldId="266"/>
            <ac:spMk id="353" creationId="{00000000-0000-0000-0000-000000000000}"/>
          </ac:spMkLst>
        </pc:spChg>
      </pc:sldChg>
      <pc:sldChg chg="addSp delSp modSp mod">
        <pc:chgData name="종인 원" userId="de95ee723c3819a4" providerId="LiveId" clId="{4F660E66-AC1E-4EF9-B969-F406565467CE}" dt="2024-03-17T10:48:11.336" v="174" actId="20577"/>
        <pc:sldMkLst>
          <pc:docMk/>
          <pc:sldMk cId="0" sldId="267"/>
        </pc:sldMkLst>
        <pc:spChg chg="add mod">
          <ac:chgData name="종인 원" userId="de95ee723c3819a4" providerId="LiveId" clId="{4F660E66-AC1E-4EF9-B969-F406565467CE}" dt="2024-03-17T10:48:11.336" v="174" actId="20577"/>
          <ac:spMkLst>
            <pc:docMk/>
            <pc:sldMk cId="0" sldId="267"/>
            <ac:spMk id="2" creationId="{E06BD16F-C2CF-535D-9709-1D666D9ACC77}"/>
          </ac:spMkLst>
        </pc:spChg>
        <pc:spChg chg="mod">
          <ac:chgData name="종인 원" userId="de95ee723c3819a4" providerId="LiveId" clId="{4F660E66-AC1E-4EF9-B969-F406565467CE}" dt="2024-03-17T10:44:41.717" v="90" actId="20577"/>
          <ac:spMkLst>
            <pc:docMk/>
            <pc:sldMk cId="0" sldId="267"/>
            <ac:spMk id="361" creationId="{00000000-0000-0000-0000-000000000000}"/>
          </ac:spMkLst>
        </pc:spChg>
        <pc:spChg chg="del">
          <ac:chgData name="종인 원" userId="de95ee723c3819a4" providerId="LiveId" clId="{4F660E66-AC1E-4EF9-B969-F406565467CE}" dt="2024-03-17T10:48:08.515" v="172" actId="478"/>
          <ac:spMkLst>
            <pc:docMk/>
            <pc:sldMk cId="0" sldId="267"/>
            <ac:spMk id="365" creationId="{00000000-0000-0000-0000-000000000000}"/>
          </ac:spMkLst>
        </pc:spChg>
      </pc:sldChg>
      <pc:sldChg chg="addSp delSp modSp mod">
        <pc:chgData name="종인 원" userId="de95ee723c3819a4" providerId="LiveId" clId="{4F660E66-AC1E-4EF9-B969-F406565467CE}" dt="2024-03-17T10:48:16.097" v="178" actId="20577"/>
        <pc:sldMkLst>
          <pc:docMk/>
          <pc:sldMk cId="0" sldId="268"/>
        </pc:sldMkLst>
        <pc:spChg chg="add mod">
          <ac:chgData name="종인 원" userId="de95ee723c3819a4" providerId="LiveId" clId="{4F660E66-AC1E-4EF9-B969-F406565467CE}" dt="2024-03-17T10:44:56.127" v="95" actId="1076"/>
          <ac:spMkLst>
            <pc:docMk/>
            <pc:sldMk cId="0" sldId="268"/>
            <ac:spMk id="2" creationId="{2C2B7E58-D95F-E6C7-3374-022C2CA5673C}"/>
          </ac:spMkLst>
        </pc:spChg>
        <pc:spChg chg="add mod">
          <ac:chgData name="종인 원" userId="de95ee723c3819a4" providerId="LiveId" clId="{4F660E66-AC1E-4EF9-B969-F406565467CE}" dt="2024-03-17T10:48:16.097" v="178" actId="20577"/>
          <ac:spMkLst>
            <pc:docMk/>
            <pc:sldMk cId="0" sldId="268"/>
            <ac:spMk id="3" creationId="{4FD77D93-F3BF-8AF5-7C2F-31A7BEE5D360}"/>
          </ac:spMkLst>
        </pc:spChg>
        <pc:spChg chg="del">
          <ac:chgData name="종인 원" userId="de95ee723c3819a4" providerId="LiveId" clId="{4F660E66-AC1E-4EF9-B969-F406565467CE}" dt="2024-03-17T10:48:13.692" v="175" actId="478"/>
          <ac:spMkLst>
            <pc:docMk/>
            <pc:sldMk cId="0" sldId="268"/>
            <ac:spMk id="370" creationId="{00000000-0000-0000-0000-000000000000}"/>
          </ac:spMkLst>
        </pc:spChg>
        <pc:graphicFrameChg chg="del mod">
          <ac:chgData name="종인 원" userId="de95ee723c3819a4" providerId="LiveId" clId="{4F660E66-AC1E-4EF9-B969-F406565467CE}" dt="2024-03-17T10:44:47.511" v="92" actId="478"/>
          <ac:graphicFrameMkLst>
            <pc:docMk/>
            <pc:sldMk cId="0" sldId="268"/>
            <ac:graphicFrameMk id="371" creationId="{00000000-0000-0000-0000-000000000000}"/>
          </ac:graphicFrameMkLst>
        </pc:graphicFrameChg>
      </pc:sldChg>
      <pc:sldChg chg="addSp delSp modSp mod">
        <pc:chgData name="종인 원" userId="de95ee723c3819a4" providerId="LiveId" clId="{4F660E66-AC1E-4EF9-B969-F406565467CE}" dt="2024-03-17T10:48:27.002" v="188" actId="20577"/>
        <pc:sldMkLst>
          <pc:docMk/>
          <pc:sldMk cId="0" sldId="269"/>
        </pc:sldMkLst>
        <pc:spChg chg="add mod">
          <ac:chgData name="종인 원" userId="de95ee723c3819a4" providerId="LiveId" clId="{4F660E66-AC1E-4EF9-B969-F406565467CE}" dt="2024-03-17T10:45:10.565" v="100" actId="1076"/>
          <ac:spMkLst>
            <pc:docMk/>
            <pc:sldMk cId="0" sldId="269"/>
            <ac:spMk id="2" creationId="{E49C3607-541E-4464-0342-733F2EF1EF09}"/>
          </ac:spMkLst>
        </pc:spChg>
        <pc:spChg chg="add mod">
          <ac:chgData name="종인 원" userId="de95ee723c3819a4" providerId="LiveId" clId="{4F660E66-AC1E-4EF9-B969-F406565467CE}" dt="2024-03-17T10:48:19.169" v="180"/>
          <ac:spMkLst>
            <pc:docMk/>
            <pc:sldMk cId="0" sldId="269"/>
            <ac:spMk id="3" creationId="{2FF82D21-1459-3F66-91D7-7A4B23CB448E}"/>
          </ac:spMkLst>
        </pc:spChg>
        <pc:spChg chg="add mod">
          <ac:chgData name="종인 원" userId="de95ee723c3819a4" providerId="LiveId" clId="{4F660E66-AC1E-4EF9-B969-F406565467CE}" dt="2024-03-17T10:48:21.032" v="182"/>
          <ac:spMkLst>
            <pc:docMk/>
            <pc:sldMk cId="0" sldId="269"/>
            <ac:spMk id="4" creationId="{9BE0B232-1AD9-5458-8FC4-F4801F9978D8}"/>
          </ac:spMkLst>
        </pc:spChg>
        <pc:spChg chg="add mod">
          <ac:chgData name="종인 원" userId="de95ee723c3819a4" providerId="LiveId" clId="{4F660E66-AC1E-4EF9-B969-F406565467CE}" dt="2024-03-17T10:48:23.182" v="184"/>
          <ac:spMkLst>
            <pc:docMk/>
            <pc:sldMk cId="0" sldId="269"/>
            <ac:spMk id="5" creationId="{B648F022-A3CF-61B9-C9B0-6EB9355FAEEF}"/>
          </ac:spMkLst>
        </pc:spChg>
        <pc:spChg chg="add mod">
          <ac:chgData name="종인 원" userId="de95ee723c3819a4" providerId="LiveId" clId="{4F660E66-AC1E-4EF9-B969-F406565467CE}" dt="2024-03-17T10:48:27.002" v="188" actId="20577"/>
          <ac:spMkLst>
            <pc:docMk/>
            <pc:sldMk cId="0" sldId="269"/>
            <ac:spMk id="6" creationId="{D7A8AA45-F66C-F724-121C-778531A2E30D}"/>
          </ac:spMkLst>
        </pc:spChg>
        <pc:spChg chg="del">
          <ac:chgData name="종인 원" userId="de95ee723c3819a4" providerId="LiveId" clId="{4F660E66-AC1E-4EF9-B969-F406565467CE}" dt="2024-03-17T10:48:24.848" v="185" actId="478"/>
          <ac:spMkLst>
            <pc:docMk/>
            <pc:sldMk cId="0" sldId="269"/>
            <ac:spMk id="382" creationId="{00000000-0000-0000-0000-000000000000}"/>
          </ac:spMkLst>
        </pc:spChg>
        <pc:graphicFrameChg chg="del mod">
          <ac:chgData name="종인 원" userId="de95ee723c3819a4" providerId="LiveId" clId="{4F660E66-AC1E-4EF9-B969-F406565467CE}" dt="2024-03-17T10:45:02.080" v="97" actId="478"/>
          <ac:graphicFrameMkLst>
            <pc:docMk/>
            <pc:sldMk cId="0" sldId="269"/>
            <ac:graphicFrameMk id="383" creationId="{00000000-0000-0000-0000-000000000000}"/>
          </ac:graphicFrameMkLst>
        </pc:graphicFrameChg>
      </pc:sldChg>
      <pc:sldChg chg="addSp delSp modSp mod">
        <pc:chgData name="종인 원" userId="de95ee723c3819a4" providerId="LiveId" clId="{4F660E66-AC1E-4EF9-B969-F406565467CE}" dt="2024-03-17T10:48:31.481" v="192" actId="20577"/>
        <pc:sldMkLst>
          <pc:docMk/>
          <pc:sldMk cId="0" sldId="270"/>
        </pc:sldMkLst>
        <pc:spChg chg="add mod">
          <ac:chgData name="종인 원" userId="de95ee723c3819a4" providerId="LiveId" clId="{4F660E66-AC1E-4EF9-B969-F406565467CE}" dt="2024-03-17T10:45:22.757" v="105" actId="1076"/>
          <ac:spMkLst>
            <pc:docMk/>
            <pc:sldMk cId="0" sldId="270"/>
            <ac:spMk id="2" creationId="{8560B1B2-DA0D-4BFA-1B04-FA82AB484BBD}"/>
          </ac:spMkLst>
        </pc:spChg>
        <pc:spChg chg="add mod">
          <ac:chgData name="종인 원" userId="de95ee723c3819a4" providerId="LiveId" clId="{4F660E66-AC1E-4EF9-B969-F406565467CE}" dt="2024-03-17T10:48:31.481" v="192" actId="20577"/>
          <ac:spMkLst>
            <pc:docMk/>
            <pc:sldMk cId="0" sldId="270"/>
            <ac:spMk id="3" creationId="{DDABF38D-968C-BF61-D08B-AE6CEBCD950F}"/>
          </ac:spMkLst>
        </pc:spChg>
        <pc:spChg chg="del">
          <ac:chgData name="종인 원" userId="de95ee723c3819a4" providerId="LiveId" clId="{4F660E66-AC1E-4EF9-B969-F406565467CE}" dt="2024-03-17T10:48:29.624" v="189" actId="478"/>
          <ac:spMkLst>
            <pc:docMk/>
            <pc:sldMk cId="0" sldId="270"/>
            <ac:spMk id="396" creationId="{00000000-0000-0000-0000-000000000000}"/>
          </ac:spMkLst>
        </pc:spChg>
        <pc:graphicFrameChg chg="del mod">
          <ac:chgData name="종인 원" userId="de95ee723c3819a4" providerId="LiveId" clId="{4F660E66-AC1E-4EF9-B969-F406565467CE}" dt="2024-03-17T10:45:15.355" v="102" actId="478"/>
          <ac:graphicFrameMkLst>
            <pc:docMk/>
            <pc:sldMk cId="0" sldId="270"/>
            <ac:graphicFrameMk id="397" creationId="{00000000-0000-0000-0000-000000000000}"/>
          </ac:graphicFrameMkLst>
        </pc:graphicFrameChg>
      </pc:sldChg>
      <pc:sldChg chg="addSp delSp modSp mod">
        <pc:chgData name="종인 원" userId="de95ee723c3819a4" providerId="LiveId" clId="{4F660E66-AC1E-4EF9-B969-F406565467CE}" dt="2024-03-17T10:48:42.674" v="202" actId="20577"/>
        <pc:sldMkLst>
          <pc:docMk/>
          <pc:sldMk cId="0" sldId="271"/>
        </pc:sldMkLst>
        <pc:spChg chg="add mod">
          <ac:chgData name="종인 원" userId="de95ee723c3819a4" providerId="LiveId" clId="{4F660E66-AC1E-4EF9-B969-F406565467CE}" dt="2024-03-17T10:45:32.644" v="110" actId="1076"/>
          <ac:spMkLst>
            <pc:docMk/>
            <pc:sldMk cId="0" sldId="271"/>
            <ac:spMk id="2" creationId="{7DFB0C35-62EB-973D-968B-729FDA5C9EBA}"/>
          </ac:spMkLst>
        </pc:spChg>
        <pc:spChg chg="add mod">
          <ac:chgData name="종인 원" userId="de95ee723c3819a4" providerId="LiveId" clId="{4F660E66-AC1E-4EF9-B969-F406565467CE}" dt="2024-03-17T10:46:27.802" v="129" actId="1076"/>
          <ac:spMkLst>
            <pc:docMk/>
            <pc:sldMk cId="0" sldId="271"/>
            <ac:spMk id="3" creationId="{89A10B14-CF47-3C39-3970-F6CE6772C678}"/>
          </ac:spMkLst>
        </pc:spChg>
        <pc:spChg chg="add del mod">
          <ac:chgData name="종인 원" userId="de95ee723c3819a4" providerId="LiveId" clId="{4F660E66-AC1E-4EF9-B969-F406565467CE}" dt="2024-03-17T10:48:35.591" v="194" actId="478"/>
          <ac:spMkLst>
            <pc:docMk/>
            <pc:sldMk cId="0" sldId="271"/>
            <ac:spMk id="4" creationId="{B9D07037-479B-0E4D-5F90-2C41A7CE5FAB}"/>
          </ac:spMkLst>
        </pc:spChg>
        <pc:spChg chg="add mod">
          <ac:chgData name="종인 원" userId="de95ee723c3819a4" providerId="LiveId" clId="{4F660E66-AC1E-4EF9-B969-F406565467CE}" dt="2024-03-17T10:48:42.674" v="202" actId="20577"/>
          <ac:spMkLst>
            <pc:docMk/>
            <pc:sldMk cId="0" sldId="271"/>
            <ac:spMk id="5" creationId="{60B1FE92-9023-8706-ECF0-19495F2BC11A}"/>
          </ac:spMkLst>
        </pc:spChg>
        <pc:spChg chg="del">
          <ac:chgData name="종인 원" userId="de95ee723c3819a4" providerId="LiveId" clId="{4F660E66-AC1E-4EF9-B969-F406565467CE}" dt="2024-03-17T10:48:37.745" v="195" actId="478"/>
          <ac:spMkLst>
            <pc:docMk/>
            <pc:sldMk cId="0" sldId="271"/>
            <ac:spMk id="408" creationId="{00000000-0000-0000-0000-000000000000}"/>
          </ac:spMkLst>
        </pc:spChg>
        <pc:graphicFrameChg chg="del mod">
          <ac:chgData name="종인 원" userId="de95ee723c3819a4" providerId="LiveId" clId="{4F660E66-AC1E-4EF9-B969-F406565467CE}" dt="2024-03-17T10:45:26.810" v="107" actId="478"/>
          <ac:graphicFrameMkLst>
            <pc:docMk/>
            <pc:sldMk cId="0" sldId="271"/>
            <ac:graphicFrameMk id="409" creationId="{00000000-0000-0000-0000-000000000000}"/>
          </ac:graphicFrameMkLst>
        </pc:graphicFrameChg>
        <pc:graphicFrameChg chg="del modGraphic">
          <ac:chgData name="종인 원" userId="de95ee723c3819a4" providerId="LiveId" clId="{4F660E66-AC1E-4EF9-B969-F406565467CE}" dt="2024-03-17T10:45:37.476" v="113" actId="478"/>
          <ac:graphicFrameMkLst>
            <pc:docMk/>
            <pc:sldMk cId="0" sldId="271"/>
            <ac:graphicFrameMk id="412" creationId="{00000000-0000-0000-0000-000000000000}"/>
          </ac:graphicFrameMkLst>
        </pc:graphicFrameChg>
      </pc:sldChg>
      <pc:sldChg chg="addSp delSp modSp mod">
        <pc:chgData name="종인 원" userId="de95ee723c3819a4" providerId="LiveId" clId="{4F660E66-AC1E-4EF9-B969-F406565467CE}" dt="2024-03-17T10:48:49.007" v="206" actId="20577"/>
        <pc:sldMkLst>
          <pc:docMk/>
          <pc:sldMk cId="0" sldId="272"/>
        </pc:sldMkLst>
        <pc:spChg chg="add del mod">
          <ac:chgData name="종인 원" userId="de95ee723c3819a4" providerId="LiveId" clId="{4F660E66-AC1E-4EF9-B969-F406565467CE}" dt="2024-03-17T10:47:07.782" v="148" actId="478"/>
          <ac:spMkLst>
            <pc:docMk/>
            <pc:sldMk cId="0" sldId="272"/>
            <ac:spMk id="2" creationId="{69B38489-E712-EDC5-8601-75595F48BB5B}"/>
          </ac:spMkLst>
        </pc:spChg>
        <pc:spChg chg="add mod">
          <ac:chgData name="종인 원" userId="de95ee723c3819a4" providerId="LiveId" clId="{4F660E66-AC1E-4EF9-B969-F406565467CE}" dt="2024-03-17T10:46:53.195" v="141" actId="1076"/>
          <ac:spMkLst>
            <pc:docMk/>
            <pc:sldMk cId="0" sldId="272"/>
            <ac:spMk id="3" creationId="{1A77D235-6904-2091-1D0B-534B420F28CA}"/>
          </ac:spMkLst>
        </pc:spChg>
        <pc:spChg chg="add mod">
          <ac:chgData name="종인 원" userId="de95ee723c3819a4" providerId="LiveId" clId="{4F660E66-AC1E-4EF9-B969-F406565467CE}" dt="2024-03-17T10:47:18.137" v="153" actId="14100"/>
          <ac:spMkLst>
            <pc:docMk/>
            <pc:sldMk cId="0" sldId="272"/>
            <ac:spMk id="4" creationId="{16B03514-D37A-7FFB-A227-C3EDA28BF7B6}"/>
          </ac:spMkLst>
        </pc:spChg>
        <pc:spChg chg="add mod">
          <ac:chgData name="종인 원" userId="de95ee723c3819a4" providerId="LiveId" clId="{4F660E66-AC1E-4EF9-B969-F406565467CE}" dt="2024-03-17T10:47:16.194" v="152" actId="14100"/>
          <ac:spMkLst>
            <pc:docMk/>
            <pc:sldMk cId="0" sldId="272"/>
            <ac:spMk id="5" creationId="{DAD85D36-AFDC-B43B-2D31-4325BD754CFD}"/>
          </ac:spMkLst>
        </pc:spChg>
        <pc:spChg chg="add mod">
          <ac:chgData name="종인 원" userId="de95ee723c3819a4" providerId="LiveId" clId="{4F660E66-AC1E-4EF9-B969-F406565467CE}" dt="2024-03-17T10:48:49.007" v="206" actId="20577"/>
          <ac:spMkLst>
            <pc:docMk/>
            <pc:sldMk cId="0" sldId="272"/>
            <ac:spMk id="6" creationId="{C346ABC8-781D-7EFA-CE64-E07CFC1A09A9}"/>
          </ac:spMkLst>
        </pc:spChg>
        <pc:spChg chg="del">
          <ac:chgData name="종인 원" userId="de95ee723c3819a4" providerId="LiveId" clId="{4F660E66-AC1E-4EF9-B969-F406565467CE}" dt="2024-03-17T10:48:46.398" v="203" actId="478"/>
          <ac:spMkLst>
            <pc:docMk/>
            <pc:sldMk cId="0" sldId="272"/>
            <ac:spMk id="422" creationId="{00000000-0000-0000-0000-000000000000}"/>
          </ac:spMkLst>
        </pc:spChg>
        <pc:graphicFrameChg chg="del mod">
          <ac:chgData name="종인 원" userId="de95ee723c3819a4" providerId="LiveId" clId="{4F660E66-AC1E-4EF9-B969-F406565467CE}" dt="2024-03-17T10:46:34.566" v="131" actId="478"/>
          <ac:graphicFrameMkLst>
            <pc:docMk/>
            <pc:sldMk cId="0" sldId="272"/>
            <ac:graphicFrameMk id="42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c34f9c9cb7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c34f9c9cb7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34f9c9cb7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c34f9c9cb7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34f9c9cb7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c34f9c9cb7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c34f9c9cb7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c34f9c9cb7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34f9c9cb7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34f9c9cb7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c34f9c9cb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c34f9c9cb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c34f9c9cb7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c34f9c9cb7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c34f9c9cb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c34f9c9cb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e6b1732e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6e6b1732e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34f9c9cb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34f9c9cb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34f9c9cb7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c34f9c9cb7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34f9c9cb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34f9c9cb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34f9c9cb7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34f9c9cb7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34f9c9cb7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c34f9c9cb7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044825" y="820750"/>
            <a:ext cx="2224200" cy="33342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1"/>
          <p:cNvSpPr>
            <a:spLocks noGrp="1"/>
          </p:cNvSpPr>
          <p:nvPr>
            <p:ph type="pic" idx="2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2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3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4" hasCustomPrompt="1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5" hasCustomPrompt="1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6" hasCustomPrompt="1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7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8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9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>
            <a:spLocks noGrp="1"/>
          </p:cNvSpPr>
          <p:nvPr>
            <p:ph type="pic" idx="13"/>
          </p:nvPr>
        </p:nvSpPr>
        <p:spPr>
          <a:xfrm>
            <a:off x="5418988" y="1651950"/>
            <a:ext cx="2583900" cy="2817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>
            <a:spLocks noGrp="1"/>
          </p:cNvSpPr>
          <p:nvPr>
            <p:ph type="subTitle" idx="1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2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3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4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5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6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1"/>
          <p:cNvSpPr>
            <a:spLocks noGrp="1"/>
          </p:cNvSpPr>
          <p:nvPr>
            <p:ph type="pic" idx="7"/>
          </p:nvPr>
        </p:nvSpPr>
        <p:spPr>
          <a:xfrm>
            <a:off x="1071064" y="1368181"/>
            <a:ext cx="2703900" cy="29859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2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3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4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5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6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7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8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9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13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4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5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>
            <a:spLocks noGrp="1"/>
          </p:cNvSpPr>
          <p:nvPr>
            <p:ph type="title" hasCustomPrompt="1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1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 idx="2" hasCustomPrompt="1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3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>
            <a:spLocks noGrp="1"/>
          </p:cNvSpPr>
          <p:nvPr>
            <p:ph type="pic" idx="4"/>
          </p:nvPr>
        </p:nvSpPr>
        <p:spPr>
          <a:xfrm>
            <a:off x="1012975" y="886400"/>
            <a:ext cx="2405700" cy="34290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1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24"/>
          <p:cNvSpPr>
            <a:spLocks noGrp="1"/>
          </p:cNvSpPr>
          <p:nvPr>
            <p:ph type="pic" idx="2"/>
          </p:nvPr>
        </p:nvSpPr>
        <p:spPr>
          <a:xfrm>
            <a:off x="5107001" y="676391"/>
            <a:ext cx="3070200" cy="38001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41827" y="3630025"/>
            <a:ext cx="3103953" cy="32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-1604400"/>
            <a:ext cx="3103952" cy="32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pic" idx="5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8627" y="-1383826"/>
            <a:ext cx="2961699" cy="3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827" y="3581850"/>
            <a:ext cx="3063725" cy="3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213074" y="878441"/>
            <a:ext cx="114000" cy="114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54892" y="539499"/>
            <a:ext cx="365100" cy="365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92178" y="1021783"/>
            <a:ext cx="90300" cy="90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24007" y="7569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576949" y="53949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651051" y="8799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5649084" y="1394544"/>
            <a:ext cx="2579700" cy="29109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5" name="Google Shape;65;p8"/>
          <p:cNvSpPr>
            <a:spLocks noGrp="1"/>
          </p:cNvSpPr>
          <p:nvPr>
            <p:ph type="pic" idx="2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l="4570" t="4570" r="4570" b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2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subTitle" idx="1"/>
          </p:nvPr>
        </p:nvSpPr>
        <p:spPr>
          <a:xfrm>
            <a:off x="715725" y="3574650"/>
            <a:ext cx="41628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2018110234 원종인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2017112108 고진원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>
            <a:off x="713225" y="3374097"/>
            <a:ext cx="390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1" name="Google Shape;231;p27"/>
          <p:cNvSpPr txBox="1">
            <a:spLocks noGrp="1"/>
          </p:cNvSpPr>
          <p:nvPr>
            <p:ph type="ctrTitle"/>
          </p:nvPr>
        </p:nvSpPr>
        <p:spPr>
          <a:xfrm>
            <a:off x="2013000" y="607250"/>
            <a:ext cx="5118000" cy="22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i="1">
                <a:latin typeface="Do Hyeon"/>
                <a:ea typeface="Do Hyeon"/>
                <a:cs typeface="Do Hyeon"/>
                <a:sym typeface="Do Hyeon"/>
              </a:rPr>
              <a:t>3주차 발표자료</a:t>
            </a:r>
            <a:endParaRPr sz="4900" i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1925" y="4497425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종합설계1_02 3주차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4" name="Google Shape;234;p27"/>
          <p:cNvSpPr txBox="1">
            <a:spLocks noGrp="1"/>
          </p:cNvSpPr>
          <p:nvPr>
            <p:ph type="subTitle" idx="4294967295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1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관련된 자원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4294967295"/>
          </p:nvPr>
        </p:nvSpPr>
        <p:spPr>
          <a:xfrm>
            <a:off x="8459422" y="4518725"/>
            <a:ext cx="413204" cy="477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10</a:t>
            </a:r>
            <a:endParaRPr sz="1900" dirty="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40" name="Google Shape;3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75" y="1075869"/>
            <a:ext cx="2994024" cy="5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0" y="2474125"/>
            <a:ext cx="4104234" cy="12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4748034" y="1743575"/>
            <a:ext cx="4124592" cy="11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Do Hyeon"/>
                <a:ea typeface="Do Hyeon"/>
                <a:cs typeface="Do Hyeon"/>
                <a:sym typeface="Do Hyeon"/>
              </a:rPr>
              <a:t>1. Pytorch 기반의 딥러닝 모델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Do Hyeon"/>
                <a:ea typeface="Do Hyeon"/>
                <a:cs typeface="Do Hyeon"/>
                <a:sym typeface="Do Hyeon"/>
              </a:rPr>
              <a:t>(한국어만 지원)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title"/>
          </p:nvPr>
        </p:nvSpPr>
        <p:spPr>
          <a:xfrm>
            <a:off x="4748034" y="2748400"/>
            <a:ext cx="4228150" cy="11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Do Hyeon"/>
                <a:ea typeface="Do Hyeon"/>
                <a:cs typeface="Do Hyeon"/>
                <a:sym typeface="Do Hyeon"/>
              </a:rPr>
              <a:t>2. End to End 모델 </a:t>
            </a:r>
            <a:br>
              <a:rPr lang="en" sz="2400" dirty="0">
                <a:latin typeface="Do Hyeon"/>
                <a:ea typeface="Do Hyeon"/>
                <a:cs typeface="Do Hyeon"/>
                <a:sym typeface="Do Hyeon"/>
              </a:rPr>
            </a:br>
            <a:r>
              <a:rPr lang="en" sz="2400" dirty="0">
                <a:latin typeface="Do Hyeon"/>
                <a:ea typeface="Do Hyeon"/>
                <a:cs typeface="Do Hyeon"/>
                <a:sym typeface="Do Hyeon"/>
              </a:rPr>
              <a:t>(음소, 문법, 발음등을 모두 학습)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/>
          </p:nvPr>
        </p:nvSpPr>
        <p:spPr>
          <a:xfrm>
            <a:off x="4748034" y="3831125"/>
            <a:ext cx="4069800" cy="11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Do Hyeon"/>
                <a:ea typeface="Do Hyeon"/>
                <a:cs typeface="Do Hyeon"/>
                <a:sym typeface="Do Hyeon"/>
              </a:rPr>
              <a:t>3. 음성데이터 전처리 지원 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7FDB4-D466-CACD-5FB4-AE48B031468F}"/>
              </a:ext>
            </a:extLst>
          </p:cNvPr>
          <p:cNvSpPr txBox="1"/>
          <p:nvPr/>
        </p:nvSpPr>
        <p:spPr>
          <a:xfrm>
            <a:off x="733075" y="1721905"/>
            <a:ext cx="2991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한국어 </a:t>
            </a:r>
            <a:r>
              <a:rPr lang="en-US" altLang="ko-KR" sz="1400" b="1" dirty="0"/>
              <a:t>STT </a:t>
            </a:r>
            <a:r>
              <a:rPr lang="ko-KR" altLang="en-US" sz="1400" b="1" dirty="0"/>
              <a:t>오픈소스 모델</a:t>
            </a:r>
            <a:endParaRPr lang="ko-KR" altLang="en-US" sz="900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가능한 아이디어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54" name="Google Shape;3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825" y="926775"/>
            <a:ext cx="3195170" cy="39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075" y="926775"/>
            <a:ext cx="2675493" cy="39733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38;p36">
            <a:extLst>
              <a:ext uri="{FF2B5EF4-FFF2-40B4-BE49-F238E27FC236}">
                <a16:creationId xmlns:a16="http://schemas.microsoft.com/office/drawing/2014/main" id="{5966C715-359D-F7A9-541C-99F2DCEB60FB}"/>
              </a:ext>
            </a:extLst>
          </p:cNvPr>
          <p:cNvSpPr txBox="1">
            <a:spLocks/>
          </p:cNvSpPr>
          <p:nvPr/>
        </p:nvSpPr>
        <p:spPr>
          <a:xfrm>
            <a:off x="8459422" y="4518725"/>
            <a:ext cx="413204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Font typeface="Arimo"/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1" name="Google Shape;361;p38"/>
          <p:cNvSpPr txBox="1">
            <a:spLocks noGrp="1"/>
          </p:cNvSpPr>
          <p:nvPr>
            <p:ph type="title"/>
          </p:nvPr>
        </p:nvSpPr>
        <p:spPr>
          <a:xfrm>
            <a:off x="1168200" y="2674250"/>
            <a:ext cx="6807600" cy="17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latin typeface="Do Hyeon"/>
                <a:ea typeface="Do Hyeon"/>
                <a:cs typeface="Do Hyeon"/>
                <a:sym typeface="Do Hyeon"/>
              </a:rPr>
              <a:t>2지망</a:t>
            </a:r>
            <a:endParaRPr sz="27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Do Hyeon"/>
                <a:ea typeface="Do Hyeon"/>
                <a:cs typeface="Do Hyeon"/>
                <a:sym typeface="Do Hyeon"/>
              </a:rPr>
              <a:t>인플루언서 마케팅 효과 예측 및</a:t>
            </a:r>
            <a:br>
              <a:rPr lang="en" sz="2800" dirty="0">
                <a:latin typeface="Do Hyeon"/>
                <a:ea typeface="Do Hyeon"/>
                <a:cs typeface="Do Hyeon"/>
                <a:sym typeface="Do Hyeon"/>
              </a:rPr>
            </a:br>
            <a:r>
              <a:rPr lang="en" sz="2800" dirty="0">
                <a:latin typeface="Do Hyeon"/>
                <a:ea typeface="Do Hyeon"/>
                <a:cs typeface="Do Hyeon"/>
                <a:sym typeface="Do Hyeon"/>
              </a:rPr>
              <a:t>AI매칭 시스템 개발</a:t>
            </a:r>
            <a:endParaRPr sz="4100" dirty="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3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2" name="Google Shape;362;p38"/>
          <p:cNvSpPr txBox="1">
            <a:spLocks noGrp="1"/>
          </p:cNvSpPr>
          <p:nvPr>
            <p:ph type="title" idx="2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38;p36">
            <a:extLst>
              <a:ext uri="{FF2B5EF4-FFF2-40B4-BE49-F238E27FC236}">
                <a16:creationId xmlns:a16="http://schemas.microsoft.com/office/drawing/2014/main" id="{E06BD16F-C2CF-535D-9709-1D666D9ACC77}"/>
              </a:ext>
            </a:extLst>
          </p:cNvPr>
          <p:cNvSpPr txBox="1">
            <a:spLocks/>
          </p:cNvSpPr>
          <p:nvPr/>
        </p:nvSpPr>
        <p:spPr>
          <a:xfrm>
            <a:off x="8459422" y="4518725"/>
            <a:ext cx="413204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Font typeface="Arimo"/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76" name="Google Shape;3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75" y="1253025"/>
            <a:ext cx="3265701" cy="32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2B7E58-D95F-E6C7-3374-022C2CA5673C}"/>
              </a:ext>
            </a:extLst>
          </p:cNvPr>
          <p:cNvSpPr txBox="1"/>
          <p:nvPr/>
        </p:nvSpPr>
        <p:spPr>
          <a:xfrm>
            <a:off x="3658202" y="953849"/>
            <a:ext cx="4924069" cy="404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• </a:t>
            </a:r>
            <a:r>
              <a:rPr lang="ko-KR" altLang="en-US" sz="1900" b="1" dirty="0" err="1">
                <a:solidFill>
                  <a:srgbClr val="444444"/>
                </a:solidFill>
              </a:rPr>
              <a:t>인플루언서의</a:t>
            </a:r>
            <a:r>
              <a:rPr lang="ko-KR" altLang="en-US" sz="1900" b="1" dirty="0">
                <a:solidFill>
                  <a:srgbClr val="444444"/>
                </a:solidFill>
              </a:rPr>
              <a:t> 인스타그램 데이터를 수집</a:t>
            </a:r>
            <a:endParaRPr lang="ko-KR" altLang="en-US" sz="25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해당 </a:t>
            </a:r>
            <a:r>
              <a:rPr lang="ko-KR" altLang="en-US" dirty="0" err="1"/>
              <a:t>인플루언서와</a:t>
            </a:r>
            <a:r>
              <a:rPr lang="ko-KR" altLang="en-US" dirty="0"/>
              <a:t> 연관된 키워드 도출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인플루언서의</a:t>
            </a:r>
            <a:r>
              <a:rPr lang="ko-KR" altLang="en-US" dirty="0"/>
              <a:t> 마케팅 능력을 정량적 수치화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• </a:t>
            </a:r>
            <a:r>
              <a:rPr lang="ko-KR" altLang="en-US" sz="1900" b="1" dirty="0"/>
              <a:t>마케팅 상품의 마케팅 활용방안 예측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해당 상품에 따른 </a:t>
            </a:r>
            <a:r>
              <a:rPr lang="ko-KR" altLang="en-US" dirty="0" err="1"/>
              <a:t>인플루언서별</a:t>
            </a:r>
            <a:r>
              <a:rPr lang="ko-KR" altLang="en-US" dirty="0"/>
              <a:t> 마케팅 효과 예측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최적의 </a:t>
            </a:r>
            <a:r>
              <a:rPr lang="ko-KR" altLang="en-US" dirty="0" err="1"/>
              <a:t>인플루언서를</a:t>
            </a:r>
            <a:r>
              <a:rPr lang="ko-KR" altLang="en-US" dirty="0"/>
              <a:t> 매칭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• </a:t>
            </a:r>
            <a:r>
              <a:rPr lang="ko-KR" altLang="en-US" sz="1900" b="1" dirty="0" err="1"/>
              <a:t>인플루언서와</a:t>
            </a:r>
            <a:r>
              <a:rPr lang="ko-KR" altLang="en-US" sz="1900" b="1" dirty="0"/>
              <a:t> 마케터를 매칭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인플루언서와</a:t>
            </a:r>
            <a:r>
              <a:rPr lang="ko-KR" altLang="en-US" dirty="0"/>
              <a:t> 마케터를 매칭하는 웹 애플리케이션 개발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해당 비즈니스 모델을 통해 마케팅 효과를 극대화</a:t>
            </a:r>
          </a:p>
          <a:p>
            <a:endParaRPr lang="ko-KR" altLang="en-US" dirty="0"/>
          </a:p>
        </p:txBody>
      </p:sp>
      <p:sp>
        <p:nvSpPr>
          <p:cNvPr id="3" name="Google Shape;338;p36">
            <a:extLst>
              <a:ext uri="{FF2B5EF4-FFF2-40B4-BE49-F238E27FC236}">
                <a16:creationId xmlns:a16="http://schemas.microsoft.com/office/drawing/2014/main" id="{4FD77D93-F3BF-8AF5-7C2F-31A7BEE5D360}"/>
              </a:ext>
            </a:extLst>
          </p:cNvPr>
          <p:cNvSpPr txBox="1">
            <a:spLocks/>
          </p:cNvSpPr>
          <p:nvPr/>
        </p:nvSpPr>
        <p:spPr>
          <a:xfrm>
            <a:off x="8459422" y="4518725"/>
            <a:ext cx="413204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Font typeface="Arimo"/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선택한 이유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88" name="Google Shape;3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25" y="827121"/>
            <a:ext cx="3044525" cy="19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824" y="2481075"/>
            <a:ext cx="2691700" cy="13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950" y="3368293"/>
            <a:ext cx="2180975" cy="14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9C3607-541E-4464-0342-733F2EF1EF09}"/>
              </a:ext>
            </a:extLst>
          </p:cNvPr>
          <p:cNvSpPr txBox="1"/>
          <p:nvPr/>
        </p:nvSpPr>
        <p:spPr>
          <a:xfrm>
            <a:off x="3816724" y="1247660"/>
            <a:ext cx="4635568" cy="2466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• </a:t>
            </a:r>
            <a:r>
              <a:rPr lang="ko-KR" altLang="en-US" sz="1900" b="1" dirty="0"/>
              <a:t>다양한 기술 사용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9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프로젝트에서 요구되는 기술은 크게 웹 </a:t>
            </a:r>
            <a:r>
              <a:rPr lang="ko-KR" altLang="en-US" dirty="0" err="1"/>
              <a:t>크롤링</a:t>
            </a:r>
            <a:r>
              <a:rPr lang="en-US" altLang="ko-KR" dirty="0"/>
              <a:t>, AI</a:t>
            </a:r>
            <a:endParaRPr lang="ko-KR" alt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웹 애플리케이션을 요구하고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한개의 기술만을 사용하는 것과는 달리 다양한 기술을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사용하여 다양한 경험을 한다는 것이 향후 자기 개발에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더 도움이 될 것이라 판단하였다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Google Shape;338;p36">
            <a:extLst>
              <a:ext uri="{FF2B5EF4-FFF2-40B4-BE49-F238E27FC236}">
                <a16:creationId xmlns:a16="http://schemas.microsoft.com/office/drawing/2014/main" id="{D7A8AA45-F66C-F724-121C-778531A2E30D}"/>
              </a:ext>
            </a:extLst>
          </p:cNvPr>
          <p:cNvSpPr txBox="1">
            <a:spLocks/>
          </p:cNvSpPr>
          <p:nvPr/>
        </p:nvSpPr>
        <p:spPr>
          <a:xfrm>
            <a:off x="8459422" y="4518725"/>
            <a:ext cx="413204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Font typeface="Arimo"/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8" name="Google Shape;3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25" y="1138888"/>
            <a:ext cx="3045274" cy="35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1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선택한 이유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0B1B2-DA0D-4BFA-1B04-FA82AB484BBD}"/>
              </a:ext>
            </a:extLst>
          </p:cNvPr>
          <p:cNvSpPr txBox="1"/>
          <p:nvPr/>
        </p:nvSpPr>
        <p:spPr>
          <a:xfrm>
            <a:off x="3833634" y="1445125"/>
            <a:ext cx="4514166" cy="2962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• </a:t>
            </a:r>
            <a:r>
              <a:rPr lang="ko-KR" altLang="en-US" sz="1900" b="1" dirty="0"/>
              <a:t>성장 가능성 매우 큰 시장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9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SNS</a:t>
            </a:r>
            <a:r>
              <a:rPr lang="ko-KR" altLang="en-US" dirty="0"/>
              <a:t>를 활용한 마케팅 시장은 계속 성장하는 중이며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위한 취업 시장 또한 계속 만들어지는 시장이다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졸업 이후</a:t>
            </a:r>
            <a:r>
              <a:rPr lang="en-US" altLang="ko-KR" dirty="0"/>
              <a:t>, </a:t>
            </a:r>
            <a:r>
              <a:rPr lang="ko-KR" altLang="en-US" dirty="0"/>
              <a:t>취업 시장 선택에서 해당 분야의 사람들과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이야기하고 개발했던 경험은 추후 좋은 취업의 길이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될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Google Shape;338;p36">
            <a:extLst>
              <a:ext uri="{FF2B5EF4-FFF2-40B4-BE49-F238E27FC236}">
                <a16:creationId xmlns:a16="http://schemas.microsoft.com/office/drawing/2014/main" id="{DDABF38D-968C-BF61-D08B-AE6CEBCD950F}"/>
              </a:ext>
            </a:extLst>
          </p:cNvPr>
          <p:cNvSpPr txBox="1">
            <a:spLocks/>
          </p:cNvSpPr>
          <p:nvPr/>
        </p:nvSpPr>
        <p:spPr>
          <a:xfrm>
            <a:off x="8459422" y="4518725"/>
            <a:ext cx="413204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Font typeface="Arimo"/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" name="Google Shape;4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00" y="933125"/>
            <a:ext cx="2024150" cy="20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400" y="3220375"/>
            <a:ext cx="29527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2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2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2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2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관련된 자원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FB0C35-62EB-973D-968B-729FDA5C9EBA}"/>
              </a:ext>
            </a:extLst>
          </p:cNvPr>
          <p:cNvSpPr txBox="1"/>
          <p:nvPr/>
        </p:nvSpPr>
        <p:spPr>
          <a:xfrm>
            <a:off x="2796988" y="1151300"/>
            <a:ext cx="4298169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• </a:t>
            </a:r>
            <a:r>
              <a:rPr lang="ko-KR" altLang="en-US" sz="1900" b="1" dirty="0">
                <a:solidFill>
                  <a:srgbClr val="444444"/>
                </a:solidFill>
              </a:rPr>
              <a:t>인스타그램 </a:t>
            </a:r>
            <a:r>
              <a:rPr lang="en-US" altLang="ko-KR" sz="1900" b="1" dirty="0">
                <a:solidFill>
                  <a:srgbClr val="444444"/>
                </a:solidFill>
              </a:rPr>
              <a:t>API</a:t>
            </a:r>
            <a:endParaRPr lang="ko-KR" altLang="en-US" sz="25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인스타그램 </a:t>
            </a:r>
            <a:r>
              <a:rPr lang="en-US" altLang="ko-KR" dirty="0"/>
              <a:t>FEED </a:t>
            </a:r>
            <a:r>
              <a:rPr lang="ko-KR" altLang="en-US" dirty="0"/>
              <a:t>데이터 수집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인스타그램 댓글 데이터 수집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10B14-CF47-3C39-3970-F6CE6772C678}"/>
              </a:ext>
            </a:extLst>
          </p:cNvPr>
          <p:cNvSpPr txBox="1"/>
          <p:nvPr/>
        </p:nvSpPr>
        <p:spPr>
          <a:xfrm>
            <a:off x="1177125" y="2843656"/>
            <a:ext cx="5119662" cy="2042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fontAlgn="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fontAlgn="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900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Lev.ai</a:t>
            </a:r>
          </a:p>
          <a:p>
            <a:pPr marL="0" marR="0" indent="0" algn="l" rtl="0" fontAlgn="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ko-KR" altLang="ko-KR" sz="19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fontAlgn="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데이터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AI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모델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생성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검증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및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배포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rtl="0" fontAlgn="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ko-KR" altLang="ko-KR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fontAlgn="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인스타그램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글을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수집하고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처리하여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배포</a:t>
            </a:r>
            <a:endParaRPr lang="ko-KR" altLang="ko-KR" b="0" i="0" u="none" strike="noStrike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5" name="Google Shape;338;p36">
            <a:extLst>
              <a:ext uri="{FF2B5EF4-FFF2-40B4-BE49-F238E27FC236}">
                <a16:creationId xmlns:a16="http://schemas.microsoft.com/office/drawing/2014/main" id="{60B1FE92-9023-8706-ECF0-19495F2BC11A}"/>
              </a:ext>
            </a:extLst>
          </p:cNvPr>
          <p:cNvSpPr txBox="1">
            <a:spLocks/>
          </p:cNvSpPr>
          <p:nvPr/>
        </p:nvSpPr>
        <p:spPr>
          <a:xfrm>
            <a:off x="8459422" y="4518725"/>
            <a:ext cx="413204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Font typeface="Arimo"/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3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3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3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3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가능한 아이디어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28" name="Google Shape;4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2573775" cy="35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77D235-6904-2091-1D0B-534B420F28CA}"/>
              </a:ext>
            </a:extLst>
          </p:cNvPr>
          <p:cNvSpPr txBox="1"/>
          <p:nvPr/>
        </p:nvSpPr>
        <p:spPr>
          <a:xfrm>
            <a:off x="2845391" y="1270229"/>
            <a:ext cx="4532010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/>
              <a:t>인플루언서가</a:t>
            </a:r>
            <a:r>
              <a:rPr lang="ko-KR" altLang="en-US" sz="1400" dirty="0"/>
              <a:t> 어느 종류의 상품을 홍보하였을 때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어느 정도의 매출 상승 혹은 홍보의 효과가 있는지 예측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514-D37A-7FFB-A227-C3EDA28BF7B6}"/>
              </a:ext>
            </a:extLst>
          </p:cNvPr>
          <p:cNvSpPr txBox="1"/>
          <p:nvPr/>
        </p:nvSpPr>
        <p:spPr>
          <a:xfrm>
            <a:off x="2845390" y="2482601"/>
            <a:ext cx="4532009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인플루언서의</a:t>
            </a:r>
            <a:r>
              <a:rPr lang="ko-KR" altLang="en-US" dirty="0"/>
              <a:t> </a:t>
            </a:r>
            <a:r>
              <a:rPr lang="en-US" altLang="ko-KR" dirty="0"/>
              <a:t>FEED</a:t>
            </a:r>
            <a:r>
              <a:rPr lang="ko-KR" altLang="en-US" dirty="0"/>
              <a:t>와 해시태그 및 댓글을 분석하여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연관된 키워드를 추출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85D36-AFDC-B43B-2D31-4325BD754CFD}"/>
              </a:ext>
            </a:extLst>
          </p:cNvPr>
          <p:cNvSpPr txBox="1"/>
          <p:nvPr/>
        </p:nvSpPr>
        <p:spPr>
          <a:xfrm>
            <a:off x="2845391" y="3564317"/>
            <a:ext cx="4532010" cy="105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마케터에게 상품의 설명 및 키워드를 제공받으면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정보와 가장 일치하며 마케터가 원하는 홍보의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결과물을 가져다 줄 </a:t>
            </a:r>
            <a:r>
              <a:rPr lang="ko-KR" altLang="en-US" sz="1400" dirty="0" err="1"/>
              <a:t>인플루언서</a:t>
            </a:r>
            <a:r>
              <a:rPr lang="ko-KR" altLang="en-US" sz="1400" dirty="0"/>
              <a:t> 추천</a:t>
            </a:r>
          </a:p>
          <a:p>
            <a:endParaRPr lang="ko-KR" altLang="en-US" dirty="0"/>
          </a:p>
        </p:txBody>
      </p:sp>
      <p:sp>
        <p:nvSpPr>
          <p:cNvPr id="6" name="Google Shape;338;p36">
            <a:extLst>
              <a:ext uri="{FF2B5EF4-FFF2-40B4-BE49-F238E27FC236}">
                <a16:creationId xmlns:a16="http://schemas.microsoft.com/office/drawing/2014/main" id="{C346ABC8-781D-7EFA-CE64-E07CFC1A09A9}"/>
              </a:ext>
            </a:extLst>
          </p:cNvPr>
          <p:cNvSpPr txBox="1">
            <a:spLocks/>
          </p:cNvSpPr>
          <p:nvPr/>
        </p:nvSpPr>
        <p:spPr>
          <a:xfrm>
            <a:off x="8459422" y="4518725"/>
            <a:ext cx="413204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Font typeface="Arimo"/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502732" y="2803474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502720" y="3764645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502732" y="1830478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Table of contents</a:t>
            </a:r>
            <a:endParaRPr sz="3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 idx="4"/>
          </p:nvPr>
        </p:nvSpPr>
        <p:spPr>
          <a:xfrm>
            <a:off x="532732" y="1818096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5"/>
          </p:nvPr>
        </p:nvSpPr>
        <p:spPr>
          <a:xfrm>
            <a:off x="533770" y="3751268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6"/>
          </p:nvPr>
        </p:nvSpPr>
        <p:spPr>
          <a:xfrm>
            <a:off x="533958" y="2791644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title"/>
          </p:nvPr>
        </p:nvSpPr>
        <p:spPr>
          <a:xfrm>
            <a:off x="976413" y="1940876"/>
            <a:ext cx="469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팀 소개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976425" y="2871763"/>
            <a:ext cx="469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ICIP 1지망 소개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976425" y="3848838"/>
            <a:ext cx="469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ICIP 2지망 소개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8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2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3988800" y="104600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-156475" y="2315600"/>
            <a:ext cx="9144000" cy="21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 Hyeon"/>
                <a:ea typeface="Do Hyeon"/>
                <a:cs typeface="Do Hyeon"/>
                <a:sym typeface="Do Hyeon"/>
              </a:rPr>
              <a:t>팀 소개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3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9" name="Google Shape;259;p29"/>
          <p:cNvSpPr txBox="1">
            <a:spLocks noGrp="1"/>
          </p:cNvSpPr>
          <p:nvPr>
            <p:ph type="title" idx="2"/>
          </p:nvPr>
        </p:nvSpPr>
        <p:spPr>
          <a:xfrm>
            <a:off x="3937800" y="980138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4294967295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3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931675" y="1559050"/>
            <a:ext cx="2159700" cy="734400"/>
          </a:xfrm>
          <a:prstGeom prst="rect">
            <a:avLst/>
          </a:prstGeom>
          <a:solidFill>
            <a:srgbClr val="F6F0E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Do Hyeon"/>
                <a:ea typeface="Do Hyeon"/>
                <a:cs typeface="Do Hyeon"/>
                <a:sym typeface="Do Hyeon"/>
              </a:rPr>
              <a:t>팀명 - 두리아</a:t>
            </a: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 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팀명 소개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subTitle" idx="4294967295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4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3" name="Google Shape;273;p30"/>
          <p:cNvSpPr txBox="1">
            <a:spLocks noGrp="1"/>
          </p:cNvSpPr>
          <p:nvPr>
            <p:ph type="title"/>
          </p:nvPr>
        </p:nvSpPr>
        <p:spPr>
          <a:xfrm>
            <a:off x="931675" y="2763450"/>
            <a:ext cx="4638300" cy="1407600"/>
          </a:xfrm>
          <a:prstGeom prst="rect">
            <a:avLst/>
          </a:prstGeom>
          <a:solidFill>
            <a:srgbClr val="F4E8F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조들과 달리 2인 1조로</a:t>
            </a:r>
            <a:b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종합 설계를 수행하기에 </a:t>
            </a:r>
            <a:b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특징을 살려 팀명을 작성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931675" y="1019300"/>
            <a:ext cx="2159700" cy="734400"/>
          </a:xfrm>
          <a:prstGeom prst="rect">
            <a:avLst/>
          </a:prstGeom>
          <a:solidFill>
            <a:srgbClr val="F6F0E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팀장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원종인 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2" name="Google Shape;282;p31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팀원 소개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3" name="Google Shape;283;p31"/>
          <p:cNvSpPr txBox="1">
            <a:spLocks noGrp="1"/>
          </p:cNvSpPr>
          <p:nvPr>
            <p:ph type="subTitle" idx="4294967295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5</a:t>
            </a:r>
            <a:endParaRPr sz="19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931675" y="2792550"/>
            <a:ext cx="2159700" cy="734400"/>
          </a:xfrm>
          <a:prstGeom prst="rect">
            <a:avLst/>
          </a:prstGeom>
          <a:solidFill>
            <a:srgbClr val="F6F0E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조원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고진원 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3333800" y="1019300"/>
            <a:ext cx="4948500" cy="1629600"/>
          </a:xfrm>
          <a:prstGeom prst="rect">
            <a:avLst/>
          </a:prstGeom>
          <a:solidFill>
            <a:srgbClr val="F4E8F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LOL, 애니 좋아함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육군 출신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보유 기술 스택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Kotlin, React, Python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3333800" y="2792550"/>
            <a:ext cx="4948500" cy="1629600"/>
          </a:xfrm>
          <a:prstGeom prst="rect">
            <a:avLst/>
          </a:prstGeom>
          <a:solidFill>
            <a:srgbClr val="F4E8F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스타크래프트, FPS 좋아함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공군 출신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보유 기술 스택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C++, React, Python, JAVA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2" name="Google Shape;292;p32"/>
          <p:cNvSpPr txBox="1">
            <a:spLocks noGrp="1"/>
          </p:cNvSpPr>
          <p:nvPr>
            <p:ph type="title"/>
          </p:nvPr>
        </p:nvSpPr>
        <p:spPr>
          <a:xfrm>
            <a:off x="1168200" y="2532854"/>
            <a:ext cx="6807600" cy="17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Do Hyeon"/>
                <a:ea typeface="Do Hyeon"/>
                <a:cs typeface="Do Hyeon"/>
                <a:sym typeface="Do Hyeon"/>
              </a:rPr>
              <a:t>1지망</a:t>
            </a:r>
            <a:br>
              <a:rPr lang="en" sz="3000" dirty="0">
                <a:latin typeface="Do Hyeon"/>
                <a:ea typeface="Do Hyeon"/>
                <a:cs typeface="Do Hyeon"/>
                <a:sym typeface="Do Hyeon"/>
              </a:rPr>
            </a:br>
            <a:br>
              <a:rPr lang="en" sz="3000" dirty="0">
                <a:latin typeface="Do Hyeon"/>
                <a:ea typeface="Do Hyeon"/>
                <a:cs typeface="Do Hyeon"/>
                <a:sym typeface="Do Hyeon"/>
              </a:rPr>
            </a:br>
            <a:r>
              <a:rPr lang="en" sz="3000" dirty="0">
                <a:latin typeface="Do Hyeon"/>
                <a:ea typeface="Do Hyeon"/>
                <a:cs typeface="Do Hyeon"/>
                <a:sym typeface="Do Hyeon"/>
              </a:rPr>
              <a:t>AI 구술자서전 전용 맞춤 질문 서비스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3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3" name="Google Shape;293;p32"/>
          <p:cNvSpPr txBox="1">
            <a:spLocks noGrp="1"/>
          </p:cNvSpPr>
          <p:nvPr>
            <p:ph type="title" idx="2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4294967295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6</a:t>
            </a:r>
            <a:endParaRPr sz="1900" dirty="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3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5" name="Google Shape;305;p33"/>
          <p:cNvSpPr txBox="1">
            <a:spLocks noGrp="1"/>
          </p:cNvSpPr>
          <p:nvPr>
            <p:ph type="subTitle" idx="4294967295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7</a:t>
            </a:r>
            <a:endParaRPr sz="1900" dirty="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400" y="1111650"/>
            <a:ext cx="2565175" cy="31544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FDFC6A-A443-C9F1-27FA-3F981EE2AC93}"/>
              </a:ext>
            </a:extLst>
          </p:cNvPr>
          <p:cNvSpPr txBox="1"/>
          <p:nvPr/>
        </p:nvSpPr>
        <p:spPr>
          <a:xfrm>
            <a:off x="3755396" y="1175218"/>
            <a:ext cx="4503542" cy="326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b="1" dirty="0"/>
              <a:t>• AI </a:t>
            </a:r>
            <a:r>
              <a:rPr lang="ko-KR" altLang="en-US" sz="1900" b="1" dirty="0"/>
              <a:t>구술 자서전 전용 맞춤 질문 서비스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스피커에 내장될 </a:t>
            </a:r>
            <a:r>
              <a:rPr lang="en-US" altLang="ko-KR" dirty="0"/>
              <a:t>AI </a:t>
            </a:r>
            <a:r>
              <a:rPr lang="ko-KR" altLang="en-US" dirty="0"/>
              <a:t>맞춤 질문에 대한 대화형 시스템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모든 수강생마다 맞춤 질문을 제안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질문 알고리즘을 </a:t>
            </a:r>
            <a:r>
              <a:rPr lang="ko-KR" altLang="en-US" dirty="0" err="1"/>
              <a:t>개발후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맞춤 질문 서비스 제공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• AI </a:t>
            </a:r>
            <a:r>
              <a:rPr lang="ko-KR" altLang="en-US" sz="1800" b="1" dirty="0"/>
              <a:t>구술 자서전 전용  데이터관리 시스템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수집한 데이터를 성별</a:t>
            </a:r>
            <a:r>
              <a:rPr lang="en-US" altLang="ko-KR" dirty="0"/>
              <a:t>/</a:t>
            </a:r>
            <a:r>
              <a:rPr lang="ko-KR" altLang="en-US" dirty="0"/>
              <a:t>연령</a:t>
            </a:r>
            <a:r>
              <a:rPr lang="en-US" altLang="ko-KR" dirty="0"/>
              <a:t>/</a:t>
            </a:r>
            <a:r>
              <a:rPr lang="ko-KR" altLang="en-US" dirty="0"/>
              <a:t>지역 등 정보로 관리 및 보관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내용에 따라 검색기능 필요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선택한 이유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subTitle" idx="4294967295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8</a:t>
            </a:r>
            <a:endParaRPr sz="1900" dirty="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50" y="1412425"/>
            <a:ext cx="4001250" cy="26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CFFC1-084C-66B1-2B0F-72B37863A338}"/>
              </a:ext>
            </a:extLst>
          </p:cNvPr>
          <p:cNvSpPr txBox="1"/>
          <p:nvPr/>
        </p:nvSpPr>
        <p:spPr>
          <a:xfrm>
            <a:off x="4650237" y="1495552"/>
            <a:ext cx="4048788" cy="276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b="1" dirty="0"/>
              <a:t>• </a:t>
            </a:r>
            <a:r>
              <a:rPr lang="ko-KR" altLang="en-US" sz="1900" b="1" dirty="0"/>
              <a:t>커져가는 대화형 인공지능 분야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STT, TTS </a:t>
            </a:r>
            <a:r>
              <a:rPr lang="ko-KR" altLang="en-US" dirty="0"/>
              <a:t>기술에 대한 이해증진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/>
              <a:t>• </a:t>
            </a:r>
            <a:r>
              <a:rPr lang="ko-KR" altLang="en-US" sz="1800" b="1" dirty="0"/>
              <a:t>누구나 쉽게 자서전 제작 가능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대화를 통해 자신의 삶에 대한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  정리를 돕는 프로젝트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5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관련된 자원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7" name="Google Shape;327;p35"/>
          <p:cNvSpPr txBox="1">
            <a:spLocks noGrp="1"/>
          </p:cNvSpPr>
          <p:nvPr>
            <p:ph type="subTitle" idx="4294967295"/>
          </p:nvPr>
        </p:nvSpPr>
        <p:spPr>
          <a:xfrm>
            <a:off x="8539026" y="4518725"/>
            <a:ext cx="333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Do Hyeon"/>
                <a:ea typeface="Do Hyeon"/>
                <a:cs typeface="Do Hyeon"/>
                <a:sym typeface="Do Hyeon"/>
              </a:rPr>
              <a:t>9</a:t>
            </a:r>
            <a:endParaRPr sz="1900" dirty="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28" name="Google Shape;3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250" y="895650"/>
            <a:ext cx="5309500" cy="30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F4F10A-8D5B-06A0-7E9F-57674A6B42E1}"/>
              </a:ext>
            </a:extLst>
          </p:cNvPr>
          <p:cNvSpPr txBox="1"/>
          <p:nvPr/>
        </p:nvSpPr>
        <p:spPr>
          <a:xfrm>
            <a:off x="1917250" y="4205262"/>
            <a:ext cx="530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STT </a:t>
            </a:r>
            <a:r>
              <a:rPr lang="ko-KR" altLang="en-US" sz="1400" b="1" dirty="0"/>
              <a:t>기술과 답변분석 모델 개발이 필요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화면 슬라이드 쇼(16:9)</PresentationFormat>
  <Paragraphs>138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Do Hyeon</vt:lpstr>
      <vt:lpstr>Playfair Display</vt:lpstr>
      <vt:lpstr>Bebas Neue</vt:lpstr>
      <vt:lpstr>Arimo</vt:lpstr>
      <vt:lpstr>Darker Grotesque SemiBold</vt:lpstr>
      <vt:lpstr>Arial</vt:lpstr>
      <vt:lpstr>Movies Recommendation Minitheme by Slidesgo</vt:lpstr>
      <vt:lpstr>3주차 발표자료</vt:lpstr>
      <vt:lpstr>Table of contents</vt:lpstr>
      <vt:lpstr>팀 소개 </vt:lpstr>
      <vt:lpstr>팀명 - 두리아 </vt:lpstr>
      <vt:lpstr>팀장 원종인 </vt:lpstr>
      <vt:lpstr>1지망  AI 구술자서전 전용 맞춤 질문 서비스 </vt:lpstr>
      <vt:lpstr>프로젝트 개요</vt:lpstr>
      <vt:lpstr>선택한 이유</vt:lpstr>
      <vt:lpstr>관련된 자원</vt:lpstr>
      <vt:lpstr>관련된 자원</vt:lpstr>
      <vt:lpstr>가능한 아이디어</vt:lpstr>
      <vt:lpstr>2지망  인플루언서 마케팅 효과 예측 및 AI매칭 시스템 개발 </vt:lpstr>
      <vt:lpstr>프로젝트 개요</vt:lpstr>
      <vt:lpstr>선택한 이유</vt:lpstr>
      <vt:lpstr>선택한 이유</vt:lpstr>
      <vt:lpstr>관련된 자원</vt:lpstr>
      <vt:lpstr>가능한 아이디어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발표자료</dc:title>
  <cp:lastModifiedBy>종인 원</cp:lastModifiedBy>
  <cp:revision>1</cp:revision>
  <dcterms:modified xsi:type="dcterms:W3CDTF">2024-03-17T10:48:58Z</dcterms:modified>
</cp:coreProperties>
</file>