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embeddedFontLst>
    <p:embeddedFont>
      <p:font typeface="Do Hyeon" panose="020B0600000101010101" charset="-127"/>
      <p:regular r:id="rId13"/>
    </p:embeddedFont>
    <p:embeddedFont>
      <p:font typeface="Arimo" panose="020B0600000101010101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FA6DF-1696-40BF-A425-CE9C5A628A1B}" v="144" dt="2024-05-20T15:44:5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04" y="16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인 원" userId="de95ee723c3819a4" providerId="LiveId" clId="{033FA6DF-1696-40BF-A425-CE9C5A628A1B}"/>
    <pc:docChg chg="undo custSel addSld delSld modSld sldOrd">
      <pc:chgData name="종인 원" userId="de95ee723c3819a4" providerId="LiveId" clId="{033FA6DF-1696-40BF-A425-CE9C5A628A1B}" dt="2024-05-20T15:44:57.622" v="1659" actId="120"/>
      <pc:docMkLst>
        <pc:docMk/>
      </pc:docMkLst>
      <pc:sldChg chg="modSp mod">
        <pc:chgData name="종인 원" userId="de95ee723c3819a4" providerId="LiveId" clId="{033FA6DF-1696-40BF-A425-CE9C5A628A1B}" dt="2024-05-20T15:09:43.609" v="288"/>
        <pc:sldMkLst>
          <pc:docMk/>
          <pc:sldMk cId="0" sldId="257"/>
        </pc:sldMkLst>
        <pc:spChg chg="mod">
          <ac:chgData name="종인 원" userId="de95ee723c3819a4" providerId="LiveId" clId="{033FA6DF-1696-40BF-A425-CE9C5A628A1B}" dt="2024-05-20T15:04:43.038" v="4"/>
          <ac:spMkLst>
            <pc:docMk/>
            <pc:sldMk cId="0" sldId="257"/>
            <ac:spMk id="244" creationId="{00000000-0000-0000-0000-000000000000}"/>
          </ac:spMkLst>
        </pc:spChg>
        <pc:spChg chg="mod">
          <ac:chgData name="종인 원" userId="de95ee723c3819a4" providerId="LiveId" clId="{033FA6DF-1696-40BF-A425-CE9C5A628A1B}" dt="2024-05-20T15:09:43.609" v="288"/>
          <ac:spMkLst>
            <pc:docMk/>
            <pc:sldMk cId="0" sldId="257"/>
            <ac:spMk id="251" creationId="{00000000-0000-0000-0000-000000000000}"/>
          </ac:spMkLst>
        </pc:spChg>
      </pc:sldChg>
      <pc:sldChg chg="del">
        <pc:chgData name="종인 원" userId="de95ee723c3819a4" providerId="LiveId" clId="{033FA6DF-1696-40BF-A425-CE9C5A628A1B}" dt="2024-05-20T15:04:37.934" v="2" actId="47"/>
        <pc:sldMkLst>
          <pc:docMk/>
          <pc:sldMk cId="0" sldId="258"/>
        </pc:sldMkLst>
      </pc:sldChg>
      <pc:sldChg chg="del">
        <pc:chgData name="종인 원" userId="de95ee723c3819a4" providerId="LiveId" clId="{033FA6DF-1696-40BF-A425-CE9C5A628A1B}" dt="2024-05-20T15:04:38.594" v="3" actId="47"/>
        <pc:sldMkLst>
          <pc:docMk/>
          <pc:sldMk cId="0" sldId="259"/>
        </pc:sldMkLst>
      </pc:sldChg>
      <pc:sldChg chg="del">
        <pc:chgData name="종인 원" userId="de95ee723c3819a4" providerId="LiveId" clId="{033FA6DF-1696-40BF-A425-CE9C5A628A1B}" dt="2024-05-20T15:04:37.440" v="1" actId="47"/>
        <pc:sldMkLst>
          <pc:docMk/>
          <pc:sldMk cId="0" sldId="260"/>
        </pc:sldMkLst>
      </pc:sldChg>
      <pc:sldChg chg="del">
        <pc:chgData name="종인 원" userId="de95ee723c3819a4" providerId="LiveId" clId="{033FA6DF-1696-40BF-A425-CE9C5A628A1B}" dt="2024-05-20T15:04:36.314" v="0" actId="47"/>
        <pc:sldMkLst>
          <pc:docMk/>
          <pc:sldMk cId="0" sldId="261"/>
        </pc:sldMkLst>
      </pc:sldChg>
      <pc:sldChg chg="modSp mod">
        <pc:chgData name="종인 원" userId="de95ee723c3819a4" providerId="LiveId" clId="{033FA6DF-1696-40BF-A425-CE9C5A628A1B}" dt="2024-05-20T15:04:47.171" v="6" actId="20577"/>
        <pc:sldMkLst>
          <pc:docMk/>
          <pc:sldMk cId="0" sldId="262"/>
        </pc:sldMkLst>
        <pc:spChg chg="mod">
          <ac:chgData name="종인 원" userId="de95ee723c3819a4" providerId="LiveId" clId="{033FA6DF-1696-40BF-A425-CE9C5A628A1B}" dt="2024-05-20T15:04:47.171" v="6" actId="20577"/>
          <ac:spMkLst>
            <pc:docMk/>
            <pc:sldMk cId="0" sldId="262"/>
            <ac:spMk id="304" creationId="{00000000-0000-0000-0000-000000000000}"/>
          </ac:spMkLst>
        </pc:spChg>
      </pc:sldChg>
      <pc:sldChg chg="modSp mod">
        <pc:chgData name="종인 원" userId="de95ee723c3819a4" providerId="LiveId" clId="{033FA6DF-1696-40BF-A425-CE9C5A628A1B}" dt="2024-05-20T15:05:33.480" v="23" actId="20577"/>
        <pc:sldMkLst>
          <pc:docMk/>
          <pc:sldMk cId="0" sldId="263"/>
        </pc:sldMkLst>
        <pc:spChg chg="mod">
          <ac:chgData name="종인 원" userId="de95ee723c3819a4" providerId="LiveId" clId="{033FA6DF-1696-40BF-A425-CE9C5A628A1B}" dt="2024-05-20T15:05:33.480" v="23" actId="20577"/>
          <ac:spMkLst>
            <pc:docMk/>
            <pc:sldMk cId="0" sldId="263"/>
            <ac:spMk id="316" creationId="{00000000-0000-0000-0000-000000000000}"/>
          </ac:spMkLst>
        </pc:spChg>
      </pc:sldChg>
      <pc:sldChg chg="del">
        <pc:chgData name="종인 원" userId="de95ee723c3819a4" providerId="LiveId" clId="{033FA6DF-1696-40BF-A425-CE9C5A628A1B}" dt="2024-05-20T15:05:36.190" v="24" actId="47"/>
        <pc:sldMkLst>
          <pc:docMk/>
          <pc:sldMk cId="0" sldId="264"/>
        </pc:sldMkLst>
      </pc:sldChg>
      <pc:sldChg chg="modSp new del mod">
        <pc:chgData name="종인 원" userId="de95ee723c3819a4" providerId="LiveId" clId="{033FA6DF-1696-40BF-A425-CE9C5A628A1B}" dt="2024-05-20T15:06:06.145" v="42" actId="47"/>
        <pc:sldMkLst>
          <pc:docMk/>
          <pc:sldMk cId="1936393104" sldId="264"/>
        </pc:sldMkLst>
        <pc:spChg chg="mod">
          <ac:chgData name="종인 원" userId="de95ee723c3819a4" providerId="LiveId" clId="{033FA6DF-1696-40BF-A425-CE9C5A628A1B}" dt="2024-05-20T15:05:58.524" v="40"/>
          <ac:spMkLst>
            <pc:docMk/>
            <pc:sldMk cId="1936393104" sldId="264"/>
            <ac:spMk id="2" creationId="{0EE0DC82-CC7D-F99A-460B-F3FFF919163B}"/>
          </ac:spMkLst>
        </pc:spChg>
      </pc:sldChg>
      <pc:sldChg chg="addSp delSp modSp add mod">
        <pc:chgData name="종인 원" userId="de95ee723c3819a4" providerId="LiveId" clId="{033FA6DF-1696-40BF-A425-CE9C5A628A1B}" dt="2024-05-20T15:07:53.062" v="112" actId="20577"/>
        <pc:sldMkLst>
          <pc:docMk/>
          <pc:sldMk cId="1062338462" sldId="265"/>
        </pc:sldMkLst>
        <pc:spChg chg="add del mod">
          <ac:chgData name="종인 원" userId="de95ee723c3819a4" providerId="LiveId" clId="{033FA6DF-1696-40BF-A425-CE9C5A628A1B}" dt="2024-05-20T15:07:25.052" v="93"/>
          <ac:spMkLst>
            <pc:docMk/>
            <pc:sldMk cId="1062338462" sldId="265"/>
            <ac:spMk id="2" creationId="{4001C8CA-0C8A-7CE0-807E-7A0BFCF3700D}"/>
          </ac:spMkLst>
        </pc:spChg>
        <pc:spChg chg="add mod">
          <ac:chgData name="종인 원" userId="de95ee723c3819a4" providerId="LiveId" clId="{033FA6DF-1696-40BF-A425-CE9C5A628A1B}" dt="2024-05-20T15:07:53.062" v="112" actId="20577"/>
          <ac:spMkLst>
            <pc:docMk/>
            <pc:sldMk cId="1062338462" sldId="265"/>
            <ac:spMk id="3" creationId="{FDF72301-80E7-CBD7-F5CD-D3D2716E6A57}"/>
          </ac:spMkLst>
        </pc:spChg>
        <pc:spChg chg="mod">
          <ac:chgData name="종인 원" userId="de95ee723c3819a4" providerId="LiveId" clId="{033FA6DF-1696-40BF-A425-CE9C5A628A1B}" dt="2024-05-20T15:06:10.789" v="57"/>
          <ac:spMkLst>
            <pc:docMk/>
            <pc:sldMk cId="1062338462" sldId="265"/>
            <ac:spMk id="315" creationId="{00000000-0000-0000-0000-000000000000}"/>
          </ac:spMkLst>
        </pc:spChg>
        <pc:spChg chg="mod">
          <ac:chgData name="종인 원" userId="de95ee723c3819a4" providerId="LiveId" clId="{033FA6DF-1696-40BF-A425-CE9C5A628A1B}" dt="2024-05-20T15:07:18.165" v="90" actId="20577"/>
          <ac:spMkLst>
            <pc:docMk/>
            <pc:sldMk cId="1062338462" sldId="265"/>
            <ac:spMk id="316" creationId="{00000000-0000-0000-0000-000000000000}"/>
          </ac:spMkLst>
        </pc:spChg>
        <pc:picChg chg="add mod">
          <ac:chgData name="종인 원" userId="de95ee723c3819a4" providerId="LiveId" clId="{033FA6DF-1696-40BF-A425-CE9C5A628A1B}" dt="2024-05-20T15:06:36.780" v="68" actId="1076"/>
          <ac:picMkLst>
            <pc:docMk/>
            <pc:sldMk cId="1062338462" sldId="265"/>
            <ac:picMk id="1026" creationId="{D07EB16C-AC7D-6B97-C32F-62458961D042}"/>
          </ac:picMkLst>
        </pc:picChg>
      </pc:sldChg>
      <pc:sldChg chg="addSp delSp modSp add mod">
        <pc:chgData name="종인 원" userId="de95ee723c3819a4" providerId="LiveId" clId="{033FA6DF-1696-40BF-A425-CE9C5A628A1B}" dt="2024-05-20T15:09:21.923" v="271" actId="20577"/>
        <pc:sldMkLst>
          <pc:docMk/>
          <pc:sldMk cId="2348236353" sldId="266"/>
        </pc:sldMkLst>
        <pc:spChg chg="mod">
          <ac:chgData name="종인 원" userId="de95ee723c3819a4" providerId="LiveId" clId="{033FA6DF-1696-40BF-A425-CE9C5A628A1B}" dt="2024-05-20T15:09:10.761" v="268" actId="13926"/>
          <ac:spMkLst>
            <pc:docMk/>
            <pc:sldMk cId="2348236353" sldId="266"/>
            <ac:spMk id="3" creationId="{FDF72301-80E7-CBD7-F5CD-D3D2716E6A57}"/>
          </ac:spMkLst>
        </pc:spChg>
        <pc:spChg chg="mod">
          <ac:chgData name="종인 원" userId="de95ee723c3819a4" providerId="LiveId" clId="{033FA6DF-1696-40BF-A425-CE9C5A628A1B}" dt="2024-05-20T15:09:21.923" v="271" actId="20577"/>
          <ac:spMkLst>
            <pc:docMk/>
            <pc:sldMk cId="2348236353" sldId="266"/>
            <ac:spMk id="316" creationId="{00000000-0000-0000-0000-000000000000}"/>
          </ac:spMkLst>
        </pc:spChg>
        <pc:picChg chg="add mod">
          <ac:chgData name="종인 원" userId="de95ee723c3819a4" providerId="LiveId" clId="{033FA6DF-1696-40BF-A425-CE9C5A628A1B}" dt="2024-05-20T15:08:32.248" v="119" actId="1076"/>
          <ac:picMkLst>
            <pc:docMk/>
            <pc:sldMk cId="2348236353" sldId="266"/>
            <ac:picMk id="4" creationId="{A648A5CD-A10D-846C-927A-FD25000BC9D3}"/>
          </ac:picMkLst>
        </pc:picChg>
        <pc:picChg chg="del">
          <ac:chgData name="종인 원" userId="de95ee723c3819a4" providerId="LiveId" clId="{033FA6DF-1696-40BF-A425-CE9C5A628A1B}" dt="2024-05-20T15:08:25.460" v="114" actId="478"/>
          <ac:picMkLst>
            <pc:docMk/>
            <pc:sldMk cId="2348236353" sldId="266"/>
            <ac:picMk id="1026" creationId="{D07EB16C-AC7D-6B97-C32F-62458961D042}"/>
          </ac:picMkLst>
        </pc:picChg>
      </pc:sldChg>
      <pc:sldChg chg="modSp add mod ord">
        <pc:chgData name="종인 원" userId="de95ee723c3819a4" providerId="LiveId" clId="{033FA6DF-1696-40BF-A425-CE9C5A628A1B}" dt="2024-05-20T15:10:07.777" v="296" actId="1076"/>
        <pc:sldMkLst>
          <pc:docMk/>
          <pc:sldMk cId="4138990898" sldId="267"/>
        </pc:sldMkLst>
        <pc:spChg chg="mod">
          <ac:chgData name="종인 원" userId="de95ee723c3819a4" providerId="LiveId" clId="{033FA6DF-1696-40BF-A425-CE9C5A628A1B}" dt="2024-05-20T15:09:58.331" v="294" actId="20577"/>
          <ac:spMkLst>
            <pc:docMk/>
            <pc:sldMk cId="4138990898" sldId="267"/>
            <ac:spMk id="304" creationId="{00000000-0000-0000-0000-000000000000}"/>
          </ac:spMkLst>
        </pc:spChg>
        <pc:spChg chg="mod">
          <ac:chgData name="종인 원" userId="de95ee723c3819a4" providerId="LiveId" clId="{033FA6DF-1696-40BF-A425-CE9C5A628A1B}" dt="2024-05-20T15:10:07.777" v="296" actId="1076"/>
          <ac:spMkLst>
            <pc:docMk/>
            <pc:sldMk cId="4138990898" sldId="267"/>
            <ac:spMk id="307" creationId="{00000000-0000-0000-0000-000000000000}"/>
          </ac:spMkLst>
        </pc:spChg>
      </pc:sldChg>
      <pc:sldChg chg="new del">
        <pc:chgData name="종인 원" userId="de95ee723c3819a4" providerId="LiveId" clId="{033FA6DF-1696-40BF-A425-CE9C5A628A1B}" dt="2024-05-20T15:12:56.722" v="341" actId="680"/>
        <pc:sldMkLst>
          <pc:docMk/>
          <pc:sldMk cId="604612093" sldId="268"/>
        </pc:sldMkLst>
      </pc:sldChg>
      <pc:sldChg chg="addSp delSp modSp add del mod ord">
        <pc:chgData name="종인 원" userId="de95ee723c3819a4" providerId="LiveId" clId="{033FA6DF-1696-40BF-A425-CE9C5A628A1B}" dt="2024-05-20T15:12:53.510" v="339" actId="47"/>
        <pc:sldMkLst>
          <pc:docMk/>
          <pc:sldMk cId="1483428795" sldId="268"/>
        </pc:sldMkLst>
        <pc:spChg chg="add del mod">
          <ac:chgData name="종인 원" userId="de95ee723c3819a4" providerId="LiveId" clId="{033FA6DF-1696-40BF-A425-CE9C5A628A1B}" dt="2024-05-20T15:12:47.436" v="336"/>
          <ac:spMkLst>
            <pc:docMk/>
            <pc:sldMk cId="1483428795" sldId="268"/>
            <ac:spMk id="2" creationId="{0CB1A19E-61A7-9551-2E50-F35AC58BB970}"/>
          </ac:spMkLst>
        </pc:spChg>
        <pc:spChg chg="del mod">
          <ac:chgData name="종인 원" userId="de95ee723c3819a4" providerId="LiveId" clId="{033FA6DF-1696-40BF-A425-CE9C5A628A1B}" dt="2024-05-20T15:10:21.442" v="316" actId="478"/>
          <ac:spMkLst>
            <pc:docMk/>
            <pc:sldMk cId="1483428795" sldId="268"/>
            <ac:spMk id="3" creationId="{FDF72301-80E7-CBD7-F5CD-D3D2716E6A57}"/>
          </ac:spMkLst>
        </pc:spChg>
        <pc:spChg chg="mod">
          <ac:chgData name="종인 원" userId="de95ee723c3819a4" providerId="LiveId" clId="{033FA6DF-1696-40BF-A425-CE9C5A628A1B}" dt="2024-05-20T15:12:50.410" v="338" actId="1076"/>
          <ac:spMkLst>
            <pc:docMk/>
            <pc:sldMk cId="1483428795" sldId="268"/>
            <ac:spMk id="315" creationId="{00000000-0000-0000-0000-000000000000}"/>
          </ac:spMkLst>
        </pc:spChg>
        <pc:spChg chg="del mod">
          <ac:chgData name="종인 원" userId="de95ee723c3819a4" providerId="LiveId" clId="{033FA6DF-1696-40BF-A425-CE9C5A628A1B}" dt="2024-05-20T15:12:47.436" v="334" actId="478"/>
          <ac:spMkLst>
            <pc:docMk/>
            <pc:sldMk cId="1483428795" sldId="268"/>
            <ac:spMk id="316" creationId="{00000000-0000-0000-0000-000000000000}"/>
          </ac:spMkLst>
        </pc:spChg>
        <pc:picChg chg="del">
          <ac:chgData name="종인 원" userId="de95ee723c3819a4" providerId="LiveId" clId="{033FA6DF-1696-40BF-A425-CE9C5A628A1B}" dt="2024-05-20T15:10:21.848" v="317" actId="478"/>
          <ac:picMkLst>
            <pc:docMk/>
            <pc:sldMk cId="1483428795" sldId="268"/>
            <ac:picMk id="1026" creationId="{D07EB16C-AC7D-6B97-C32F-62458961D042}"/>
          </ac:picMkLst>
        </pc:picChg>
      </pc:sldChg>
      <pc:sldChg chg="addSp delSp modSp add mod ord">
        <pc:chgData name="종인 원" userId="de95ee723c3819a4" providerId="LiveId" clId="{033FA6DF-1696-40BF-A425-CE9C5A628A1B}" dt="2024-05-20T15:44:57.622" v="1659" actId="120"/>
        <pc:sldMkLst>
          <pc:docMk/>
          <pc:sldMk cId="3079184222" sldId="268"/>
        </pc:sldMkLst>
        <pc:spChg chg="del mod">
          <ac:chgData name="종인 원" userId="de95ee723c3819a4" providerId="LiveId" clId="{033FA6DF-1696-40BF-A425-CE9C5A628A1B}" dt="2024-05-20T15:13:11.181" v="364" actId="478"/>
          <ac:spMkLst>
            <pc:docMk/>
            <pc:sldMk cId="3079184222" sldId="268"/>
            <ac:spMk id="3" creationId="{FDF72301-80E7-CBD7-F5CD-D3D2716E6A57}"/>
          </ac:spMkLst>
        </pc:spChg>
        <pc:spChg chg="mod">
          <ac:chgData name="종인 원" userId="de95ee723c3819a4" providerId="LiveId" clId="{033FA6DF-1696-40BF-A425-CE9C5A628A1B}" dt="2024-05-20T15:13:07.555" v="361"/>
          <ac:spMkLst>
            <pc:docMk/>
            <pc:sldMk cId="3079184222" sldId="268"/>
            <ac:spMk id="315" creationId="{00000000-0000-0000-0000-000000000000}"/>
          </ac:spMkLst>
        </pc:spChg>
        <pc:spChg chg="mod">
          <ac:chgData name="종인 원" userId="de95ee723c3819a4" providerId="LiveId" clId="{033FA6DF-1696-40BF-A425-CE9C5A628A1B}" dt="2024-05-20T15:44:57.622" v="1659" actId="120"/>
          <ac:spMkLst>
            <pc:docMk/>
            <pc:sldMk cId="3079184222" sldId="268"/>
            <ac:spMk id="316" creationId="{00000000-0000-0000-0000-000000000000}"/>
          </ac:spMkLst>
        </pc:spChg>
        <pc:picChg chg="del">
          <ac:chgData name="종인 원" userId="de95ee723c3819a4" providerId="LiveId" clId="{033FA6DF-1696-40BF-A425-CE9C5A628A1B}" dt="2024-05-20T15:13:12.008" v="365" actId="478"/>
          <ac:picMkLst>
            <pc:docMk/>
            <pc:sldMk cId="3079184222" sldId="268"/>
            <ac:picMk id="4" creationId="{A648A5CD-A10D-846C-927A-FD25000BC9D3}"/>
          </ac:picMkLst>
        </pc:picChg>
        <pc:picChg chg="add mod">
          <ac:chgData name="종인 원" userId="de95ee723c3819a4" providerId="LiveId" clId="{033FA6DF-1696-40BF-A425-CE9C5A628A1B}" dt="2024-05-20T15:42:56.669" v="1101" actId="1076"/>
          <ac:picMkLst>
            <pc:docMk/>
            <pc:sldMk cId="3079184222" sldId="268"/>
            <ac:picMk id="5" creationId="{B468A814-0612-4A27-D922-8922892489AF}"/>
          </ac:picMkLst>
        </pc:picChg>
      </pc:sldChg>
      <pc:sldChg chg="modSp add mod ord">
        <pc:chgData name="종인 원" userId="de95ee723c3819a4" providerId="LiveId" clId="{033FA6DF-1696-40BF-A425-CE9C5A628A1B}" dt="2024-05-20T15:18:53.207" v="430"/>
        <pc:sldMkLst>
          <pc:docMk/>
          <pc:sldMk cId="2204545013" sldId="269"/>
        </pc:sldMkLst>
        <pc:spChg chg="mod">
          <ac:chgData name="종인 원" userId="de95ee723c3819a4" providerId="LiveId" clId="{033FA6DF-1696-40BF-A425-CE9C5A628A1B}" dt="2024-05-20T15:18:48.022" v="406" actId="20577"/>
          <ac:spMkLst>
            <pc:docMk/>
            <pc:sldMk cId="2204545013" sldId="269"/>
            <ac:spMk id="304" creationId="{00000000-0000-0000-0000-000000000000}"/>
          </ac:spMkLst>
        </pc:spChg>
        <pc:spChg chg="mod">
          <ac:chgData name="종인 원" userId="de95ee723c3819a4" providerId="LiveId" clId="{033FA6DF-1696-40BF-A425-CE9C5A628A1B}" dt="2024-05-20T15:18:53.207" v="430"/>
          <ac:spMkLst>
            <pc:docMk/>
            <pc:sldMk cId="2204545013" sldId="269"/>
            <ac:spMk id="307" creationId="{00000000-0000-0000-0000-000000000000}"/>
          </ac:spMkLst>
        </pc:spChg>
      </pc:sldChg>
      <pc:sldChg chg="modSp add mod ord">
        <pc:chgData name="종인 원" userId="de95ee723c3819a4" providerId="LiveId" clId="{033FA6DF-1696-40BF-A425-CE9C5A628A1B}" dt="2024-05-20T15:20:37.157" v="1090" actId="20577"/>
        <pc:sldMkLst>
          <pc:docMk/>
          <pc:sldMk cId="1866718737" sldId="270"/>
        </pc:sldMkLst>
        <pc:spChg chg="mod">
          <ac:chgData name="종인 원" userId="de95ee723c3819a4" providerId="LiveId" clId="{033FA6DF-1696-40BF-A425-CE9C5A628A1B}" dt="2024-05-20T15:19:01.088" v="457"/>
          <ac:spMkLst>
            <pc:docMk/>
            <pc:sldMk cId="1866718737" sldId="270"/>
            <ac:spMk id="315" creationId="{00000000-0000-0000-0000-000000000000}"/>
          </ac:spMkLst>
        </pc:spChg>
        <pc:spChg chg="mod">
          <ac:chgData name="종인 원" userId="de95ee723c3819a4" providerId="LiveId" clId="{033FA6DF-1696-40BF-A425-CE9C5A628A1B}" dt="2024-05-20T15:20:37.157" v="1090" actId="20577"/>
          <ac:spMkLst>
            <pc:docMk/>
            <pc:sldMk cId="1866718737" sldId="270"/>
            <ac:spMk id="3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29182462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29182462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59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bc55988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bc55988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29182462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29182462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29182462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29182462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5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29182462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29182462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58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bc55988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bc55988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4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29182462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29182462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559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bc55988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bc55988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87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044825" y="820750"/>
            <a:ext cx="2224200" cy="33342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2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" hasCustomPrompt="1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7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9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pic" idx="13"/>
          </p:nvPr>
        </p:nvSpPr>
        <p:spPr>
          <a:xfrm>
            <a:off x="5418988" y="1651950"/>
            <a:ext cx="2583900" cy="2817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subTitle" idx="1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2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3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4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5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6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>
            <a:spLocks noGrp="1"/>
          </p:cNvSpPr>
          <p:nvPr>
            <p:ph type="pic" idx="7"/>
          </p:nvPr>
        </p:nvSpPr>
        <p:spPr>
          <a:xfrm>
            <a:off x="1071064" y="1368181"/>
            <a:ext cx="2703900" cy="2985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2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3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4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6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7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8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9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13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4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5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title" hasCustomPrompt="1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2" hasCustomPrompt="1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3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>
            <a:spLocks noGrp="1"/>
          </p:cNvSpPr>
          <p:nvPr>
            <p:ph type="pic" idx="4"/>
          </p:nvPr>
        </p:nvSpPr>
        <p:spPr>
          <a:xfrm>
            <a:off x="1012975" y="886400"/>
            <a:ext cx="2405700" cy="34290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>
            <a:spLocks noGrp="1"/>
          </p:cNvSpPr>
          <p:nvPr>
            <p:ph type="pic" idx="2"/>
          </p:nvPr>
        </p:nvSpPr>
        <p:spPr>
          <a:xfrm>
            <a:off x="5107001" y="676391"/>
            <a:ext cx="3070200" cy="38001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5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5649084" y="1394544"/>
            <a:ext cx="2579700" cy="2910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2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l="4570" t="4570" r="4570" b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subTitle" idx="1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1" name="Google Shape;231;p27"/>
          <p:cNvSpPr txBox="1">
            <a:spLocks noGrp="1"/>
          </p:cNvSpPr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i="1">
                <a:latin typeface="Do Hyeon"/>
                <a:ea typeface="Do Hyeon"/>
                <a:cs typeface="Do Hyeon"/>
                <a:sym typeface="Do Hyeon"/>
              </a:rPr>
              <a:t>11주차 발표자료</a:t>
            </a:r>
            <a:endParaRPr sz="4900" i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멘토링에 관하여</a:t>
            </a:r>
            <a:endParaRPr sz="36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777484" y="1126300"/>
            <a:ext cx="7704000" cy="3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현재 개발 부분에 있어서 의문점들이 많아서 이를 멘토링을 통해서 해결을 하고 싶음</a:t>
            </a:r>
            <a:br>
              <a:rPr lang="en-US" altLang="ko-KR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</a:br>
            <a:br>
              <a:rPr lang="en-US" altLang="ko-KR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</a:br>
            <a:r>
              <a:rPr lang="en-US" altLang="ko-KR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교수님께 문의 결과 멘토님께 저희의 질문사항에 대해서 전달은 되었으나 아직 날짜를 잡지 못해 이 이상 진도를 나가지 못하는 상황</a:t>
            </a:r>
            <a:br>
              <a:rPr lang="en-US" altLang="ko-KR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</a:br>
            <a:br>
              <a:rPr lang="en-US" altLang="ko-KR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</a:br>
            <a:r>
              <a:rPr lang="en-US" altLang="ko-KR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지금 시간이 부족하더라도 멘토링이 </a:t>
            </a:r>
            <a:r>
              <a:rPr lang="ko-KR" altLang="en-US" sz="2200" b="1" dirty="0" err="1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진행되서</a:t>
            </a:r>
            <a:r>
              <a:rPr lang="ko-KR" altLang="en-US" sz="22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 질문 사항이 해결되어야 무언가 시작할 수 있을 것 같음</a:t>
            </a:r>
            <a:endParaRPr lang="en" sz="2200" b="1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71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1852757" y="171927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contents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 idx="4"/>
          </p:nvPr>
        </p:nvSpPr>
        <p:spPr>
          <a:xfrm>
            <a:off x="1887582" y="174927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2852775" y="1820763"/>
            <a:ext cx="733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Do Hyeon"/>
                <a:ea typeface="Do Hyeon"/>
                <a:cs typeface="Do Hyeon"/>
                <a:sym typeface="Do Hyeon"/>
              </a:rPr>
              <a:t>자원 조사</a:t>
            </a: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4"/>
          </p:nvPr>
        </p:nvSpPr>
        <p:spPr>
          <a:xfrm>
            <a:off x="1887582" y="256444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4"/>
          </p:nvPr>
        </p:nvSpPr>
        <p:spPr>
          <a:xfrm>
            <a:off x="1770782" y="311692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>
            <a:spLocks noGrp="1"/>
          </p:cNvSpPr>
          <p:nvPr>
            <p:ph type="title" idx="4"/>
          </p:nvPr>
        </p:nvSpPr>
        <p:spPr>
          <a:xfrm>
            <a:off x="1797582" y="3039009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4"/>
          </p:nvPr>
        </p:nvSpPr>
        <p:spPr>
          <a:xfrm>
            <a:off x="1925832" y="327437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1852757" y="299427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4"/>
          </p:nvPr>
        </p:nvSpPr>
        <p:spPr>
          <a:xfrm>
            <a:off x="1887582" y="302427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2852775" y="3104663"/>
            <a:ext cx="733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Do Hyeon"/>
                <a:ea typeface="Do Hyeon"/>
                <a:cs typeface="Do Hyeon"/>
                <a:sym typeface="Do Hyeon"/>
              </a:rPr>
              <a:t>데이터 생성</a:t>
            </a:r>
            <a:endParaRPr sz="30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 idx="4"/>
          </p:nvPr>
        </p:nvSpPr>
        <p:spPr>
          <a:xfrm>
            <a:off x="1887582" y="383944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 idx="4"/>
          </p:nvPr>
        </p:nvSpPr>
        <p:spPr>
          <a:xfrm>
            <a:off x="1770782" y="439192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4"/>
          </p:nvPr>
        </p:nvSpPr>
        <p:spPr>
          <a:xfrm>
            <a:off x="1797582" y="4314009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title" idx="4"/>
          </p:nvPr>
        </p:nvSpPr>
        <p:spPr>
          <a:xfrm>
            <a:off x="1925832" y="4549371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title" idx="2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01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자원 조사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챗봇 모델</a:t>
            </a:r>
            <a:endParaRPr sz="36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720000" y="1482150"/>
            <a:ext cx="7704000" cy="4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yanolja/EEVE-Korean-Instruct-10.8B-v1.0</a:t>
            </a:r>
            <a:endParaRPr sz="2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</a:t>
            </a:r>
            <a:r>
              <a:rPr lang="en-US" sz="2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beomi</a:t>
            </a:r>
            <a:r>
              <a:rPr lang="en-US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/Llama-3-Open-Ko-8B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선정 이유</a:t>
            </a:r>
            <a:endParaRPr sz="36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4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yanolja/EEVE-Korean-Instruct-10.8B-v1.0</a:t>
            </a:r>
          </a:p>
        </p:txBody>
      </p:sp>
      <p:pic>
        <p:nvPicPr>
          <p:cNvPr id="1026" name="Picture 2" descr="올해의 LLM 시상식 (사진=NIA)">
            <a:extLst>
              <a:ext uri="{FF2B5EF4-FFF2-40B4-BE49-F238E27FC236}">
                <a16:creationId xmlns:a16="http://schemas.microsoft.com/office/drawing/2014/main" id="{D07EB16C-AC7D-6B97-C32F-62458961D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955935"/>
            <a:ext cx="3337316" cy="250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F72301-80E7-CBD7-F5CD-D3D2716E6A57}"/>
              </a:ext>
            </a:extLst>
          </p:cNvPr>
          <p:cNvSpPr txBox="1"/>
          <p:nvPr/>
        </p:nvSpPr>
        <p:spPr>
          <a:xfrm>
            <a:off x="4316506" y="1955935"/>
            <a:ext cx="38483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 err="1">
                <a:solidFill>
                  <a:srgbClr val="1E1E1E"/>
                </a:solidFill>
                <a:effectLst/>
                <a:highlight>
                  <a:srgbClr val="FFFFFF"/>
                </a:highlight>
                <a:latin typeface="Apple SD Gothic Neo"/>
              </a:rPr>
              <a:t>야놀자</a:t>
            </a:r>
            <a:r>
              <a:rPr lang="en-US" altLang="ko-KR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Apple SD Gothic Neo"/>
              </a:rPr>
              <a:t>·</a:t>
            </a:r>
            <a:r>
              <a:rPr lang="ko-KR" altLang="en-US" b="0" i="0" dirty="0" err="1">
                <a:solidFill>
                  <a:srgbClr val="1E1E1E"/>
                </a:solidFill>
                <a:effectLst/>
                <a:highlight>
                  <a:srgbClr val="FFFFFF"/>
                </a:highlight>
                <a:latin typeface="Apple SD Gothic Neo"/>
              </a:rPr>
              <a:t>이든티앤에스</a:t>
            </a:r>
            <a:r>
              <a:rPr lang="en-US" altLang="ko-KR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Apple SD Gothic Neo"/>
              </a:rPr>
              <a:t>, '</a:t>
            </a:r>
            <a:r>
              <a:rPr lang="ko-KR" altLang="en-US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Apple SD Gothic Neo"/>
              </a:rPr>
              <a:t>올해의 한국어 </a:t>
            </a:r>
            <a:r>
              <a:rPr lang="en-US" altLang="ko-KR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Apple SD Gothic Neo"/>
              </a:rPr>
              <a:t>LLM' </a:t>
            </a:r>
            <a:r>
              <a:rPr lang="ko-KR" altLang="en-US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Apple SD Gothic Neo"/>
              </a:rPr>
              <a:t>우수 모델 수상</a:t>
            </a:r>
            <a:endParaRPr lang="en-US" altLang="ko-KR" b="0" i="0" dirty="0">
              <a:solidFill>
                <a:srgbClr val="1E1E1E"/>
              </a:solidFill>
              <a:effectLst/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b="0" i="0" dirty="0">
              <a:solidFill>
                <a:srgbClr val="1E1E1E"/>
              </a:solidFill>
              <a:effectLst/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b="0" i="0" dirty="0">
              <a:solidFill>
                <a:srgbClr val="1E1E1E"/>
              </a:solidFill>
              <a:effectLst/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r>
              <a:rPr lang="en-US" altLang="ko-KR" sz="1000" b="0" i="0" dirty="0">
                <a:solidFill>
                  <a:srgbClr val="1E1E1E"/>
                </a:solidFill>
                <a:effectLst/>
                <a:latin typeface="Apple SD Gothic Neo"/>
              </a:rPr>
              <a:t>https://www.aitimes.com/news/articleView.html?idxno=158608</a:t>
            </a:r>
            <a:endParaRPr lang="ko-KR" altLang="en-US" sz="1000" b="0" i="0" dirty="0">
              <a:solidFill>
                <a:srgbClr val="1E1E1E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3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선정 이유</a:t>
            </a:r>
            <a:endParaRPr sz="36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4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beomi</a:t>
            </a:r>
            <a:r>
              <a:rPr lang="en-US" sz="2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/Llama-3-Open-Ko-8B</a:t>
            </a:r>
            <a:endParaRPr lang="en" sz="2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72301-80E7-CBD7-F5CD-D3D2716E6A57}"/>
              </a:ext>
            </a:extLst>
          </p:cNvPr>
          <p:cNvSpPr txBox="1"/>
          <p:nvPr/>
        </p:nvSpPr>
        <p:spPr>
          <a:xfrm>
            <a:off x="4178089" y="1941266"/>
            <a:ext cx="38483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가장 인기있는 모델</a:t>
            </a:r>
            <a:endParaRPr lang="en-US" altLang="ko-KR" b="0" i="0" dirty="0">
              <a:solidFill>
                <a:srgbClr val="1E1E1E"/>
              </a:solidFill>
              <a:effectLst/>
              <a:latin typeface="Apple SD Gothic Neo"/>
            </a:endParaRP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1E1E1E"/>
              </a:solidFill>
              <a:effectLst/>
              <a:latin typeface="Apple SD Gothic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E1E1E"/>
                </a:solidFill>
                <a:latin typeface="Apple SD Gothic Neo"/>
              </a:rPr>
              <a:t>가장 </a:t>
            </a:r>
            <a:r>
              <a:rPr lang="ko-KR" altLang="en-US" dirty="0" err="1">
                <a:solidFill>
                  <a:srgbClr val="1E1E1E"/>
                </a:solidFill>
                <a:latin typeface="Apple SD Gothic Neo"/>
              </a:rPr>
              <a:t>좋아요를</a:t>
            </a:r>
            <a:r>
              <a:rPr lang="ko-KR" altLang="en-US" dirty="0">
                <a:solidFill>
                  <a:srgbClr val="1E1E1E"/>
                </a:solidFill>
                <a:latin typeface="Apple SD Gothic Neo"/>
              </a:rPr>
              <a:t> 많이 받은 모델</a:t>
            </a:r>
            <a:endParaRPr lang="en-US" altLang="ko-KR" dirty="0">
              <a:solidFill>
                <a:srgbClr val="1E1E1E"/>
              </a:solidFill>
              <a:latin typeface="Apple SD Gothic Neo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1E1E1E"/>
              </a:solidFill>
              <a:latin typeface="Apple SD Gothic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E1E1E"/>
                </a:solidFill>
                <a:latin typeface="Apple SD Gothic Neo"/>
              </a:rPr>
              <a:t>가장 다운을 많이 받은 모델</a:t>
            </a:r>
            <a:endParaRPr lang="en-US" altLang="ko-KR" dirty="0">
              <a:solidFill>
                <a:srgbClr val="1E1E1E"/>
              </a:solidFill>
              <a:latin typeface="Apple SD Gothic Neo"/>
            </a:endParaRPr>
          </a:p>
          <a:p>
            <a:endParaRPr lang="en-US" altLang="ko-KR" b="0" i="0" dirty="0">
              <a:solidFill>
                <a:srgbClr val="1E1E1E"/>
              </a:solidFill>
              <a:effectLst/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en-US" altLang="ko-KR" dirty="0">
              <a:solidFill>
                <a:srgbClr val="1E1E1E"/>
              </a:solidFill>
              <a:highlight>
                <a:srgbClr val="FFFFFF"/>
              </a:highlight>
              <a:latin typeface="Apple SD Gothic Neo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48A5CD-A10D-846C-927A-FD25000B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08" y="1701294"/>
            <a:ext cx="3111470" cy="31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title" idx="2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02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title"/>
          </p:nvPr>
        </p:nvSpPr>
        <p:spPr>
          <a:xfrm>
            <a:off x="2007997" y="2745861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Do Hyeon"/>
                <a:ea typeface="Do Hyeon"/>
                <a:cs typeface="Do Hyeon"/>
                <a:sym typeface="Do Hyeon"/>
              </a:rPr>
              <a:t>데이터 생성</a:t>
            </a:r>
          </a:p>
        </p:txBody>
      </p:sp>
    </p:spTree>
    <p:extLst>
      <p:ext uri="{BB962C8B-B14F-4D97-AF65-F5344CB8AC3E}">
        <p14:creationId xmlns:p14="http://schemas.microsoft.com/office/powerpoint/2010/main" val="413899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생성</a:t>
            </a:r>
            <a:endParaRPr sz="36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4854184" y="1019900"/>
            <a:ext cx="3899291" cy="3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GPT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를 사용하여 질문 답변을 만들고 있다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</a:t>
            </a:r>
            <a:b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문제는 질문과 답변의 중복된 것이 너무 많다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</a:t>
            </a:r>
            <a:b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해당 문제는 계속해서 데이터를 생성하고 중복된 데이터를 지우는 식으로 전처리가 필요할 것 같다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</a:t>
            </a:r>
            <a:b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또한 질문과 답변이 서로 연관성이 하나도 없는 말도 있다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조금씩 생성해보면서 일일이 확인하거나 다른 수를 찾아봐야 할 듯하다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</a:t>
            </a:r>
            <a:endParaRPr lang="en" sz="1800" b="1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68A814-0612-4A27-D922-89228924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858050"/>
            <a:ext cx="4000500" cy="40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8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title" idx="2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03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title"/>
          </p:nvPr>
        </p:nvSpPr>
        <p:spPr>
          <a:xfrm>
            <a:off x="2007997" y="2745861"/>
            <a:ext cx="469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Do Hyeon"/>
                <a:ea typeface="Do Hyeon"/>
                <a:cs typeface="Do Hyeon"/>
                <a:sym typeface="Do Hyeon"/>
              </a:rPr>
              <a:t>멘토링에 관하여</a:t>
            </a:r>
          </a:p>
        </p:txBody>
      </p:sp>
    </p:spTree>
    <p:extLst>
      <p:ext uri="{BB962C8B-B14F-4D97-AF65-F5344CB8AC3E}">
        <p14:creationId xmlns:p14="http://schemas.microsoft.com/office/powerpoint/2010/main" val="2204545013"/>
      </p:ext>
    </p:extLst>
  </p:cSld>
  <p:clrMapOvr>
    <a:masterClrMapping/>
  </p:clrMapOvr>
</p:sld>
</file>

<file path=ppt/theme/theme1.xml><?xml version="1.0" encoding="utf-8"?>
<a:theme xmlns:a="http://schemas.openxmlformats.org/drawingml/2006/main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화면 슬라이드 쇼(16:9)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Do Hyeon</vt:lpstr>
      <vt:lpstr>Darker Grotesque SemiBold</vt:lpstr>
      <vt:lpstr>Apple SD Gothic Neo</vt:lpstr>
      <vt:lpstr>Arial</vt:lpstr>
      <vt:lpstr>Arimo</vt:lpstr>
      <vt:lpstr>Playfair Display</vt:lpstr>
      <vt:lpstr>Bebas Neue</vt:lpstr>
      <vt:lpstr>Movies Recommendation Minitheme by Slidesgo</vt:lpstr>
      <vt:lpstr>11주차 발표자료</vt:lpstr>
      <vt:lpstr>Table of contents</vt:lpstr>
      <vt:lpstr>01</vt:lpstr>
      <vt:lpstr>챗봇 모델</vt:lpstr>
      <vt:lpstr>선정 이유</vt:lpstr>
      <vt:lpstr>선정 이유</vt:lpstr>
      <vt:lpstr>02</vt:lpstr>
      <vt:lpstr>데이터 생성</vt:lpstr>
      <vt:lpstr>03</vt:lpstr>
      <vt:lpstr>멘토링에 관하여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11주차 발표자료</dc:title>
  <cp:lastModifiedBy>종인 원</cp:lastModifiedBy>
  <cp:revision>1</cp:revision>
  <dcterms:modified xsi:type="dcterms:W3CDTF">2024-05-20T15:45:01Z</dcterms:modified>
</cp:coreProperties>
</file>