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o Hyeon" panose="020B0600000101010101" charset="-127"/>
      <p:regular r:id="rId10"/>
    </p:embeddedFont>
    <p:embeddedFont>
      <p:font typeface="Arimo" panose="020B0600000101010101" charset="0"/>
      <p:regular r:id="rId11"/>
      <p:bold r:id="rId12"/>
      <p:italic r:id="rId13"/>
      <p:boldItalic r:id="rId14"/>
    </p:embeddedFont>
    <p:embeddedFont>
      <p:font typeface="Bebas Neue" panose="020B0606020202050201" pitchFamily="34" charset="0"/>
      <p:regular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0504B-EAED-4170-AD85-9CAE16913925}" v="12" dt="2024-04-30T09:56:1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인 원" userId="de95ee723c3819a4" providerId="LiveId" clId="{D090504B-EAED-4170-AD85-9CAE16913925}"/>
    <pc:docChg chg="modSld">
      <pc:chgData name="종인 원" userId="de95ee723c3819a4" providerId="LiveId" clId="{D090504B-EAED-4170-AD85-9CAE16913925}" dt="2024-04-30T09:56:08.306" v="108" actId="20577"/>
      <pc:docMkLst>
        <pc:docMk/>
      </pc:docMkLst>
      <pc:sldChg chg="modNotesTx">
        <pc:chgData name="종인 원" userId="de95ee723c3819a4" providerId="LiveId" clId="{D090504B-EAED-4170-AD85-9CAE16913925}" dt="2024-04-30T09:56:08.306" v="108" actId="2057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4f9c9cb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4f9c9cb7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34f9c9c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34f9c9c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e945c45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e945c45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0876d75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0876d75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0876d75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0876d75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상담을 위한 사용자의 답변 충실도 판단 </a:t>
            </a:r>
            <a:r>
              <a:rPr lang="ko-KR" altLang="en-US"/>
              <a:t>및 발화 생성 서비스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44825" y="820750"/>
            <a:ext cx="2224200" cy="3334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13"/>
          </p:nvPr>
        </p:nvSpPr>
        <p:spPr>
          <a:xfrm>
            <a:off x="5418988" y="1651950"/>
            <a:ext cx="2583900" cy="2817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7"/>
          </p:nvPr>
        </p:nvSpPr>
        <p:spPr>
          <a:xfrm>
            <a:off x="1071064" y="1368181"/>
            <a:ext cx="2703900" cy="2985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7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8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9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3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4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5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4"/>
          </p:nvPr>
        </p:nvSpPr>
        <p:spPr>
          <a:xfrm>
            <a:off x="1012975" y="886400"/>
            <a:ext cx="2405700" cy="3429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>
            <a:spLocks noGrp="1"/>
          </p:cNvSpPr>
          <p:nvPr>
            <p:ph type="pic" idx="2"/>
          </p:nvPr>
        </p:nvSpPr>
        <p:spPr>
          <a:xfrm>
            <a:off x="5107001" y="676391"/>
            <a:ext cx="3070200" cy="38001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l="4570" t="4570" r="4570" b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i="1">
                <a:latin typeface="Do Hyeon"/>
                <a:ea typeface="Do Hyeon"/>
                <a:cs typeface="Do Hyeon"/>
                <a:sym typeface="Do Hyeon"/>
              </a:rPr>
              <a:t>9주차 발표자료</a:t>
            </a:r>
            <a:endParaRPr sz="4900" i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786457" y="250162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contents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4"/>
          </p:nvPr>
        </p:nvSpPr>
        <p:spPr>
          <a:xfrm>
            <a:off x="1786457" y="25717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786475" y="2603113"/>
            <a:ext cx="733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멘토링 결과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4"/>
          </p:nvPr>
        </p:nvSpPr>
        <p:spPr>
          <a:xfrm>
            <a:off x="1903257" y="33358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4"/>
          </p:nvPr>
        </p:nvSpPr>
        <p:spPr>
          <a:xfrm>
            <a:off x="1786457" y="388832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 idx="4"/>
          </p:nvPr>
        </p:nvSpPr>
        <p:spPr>
          <a:xfrm>
            <a:off x="1813257" y="3810409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멘토링 결과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저번주 교수님 피드백 정리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40600" y="1066350"/>
            <a:ext cx="68628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 dirty="0"/>
              <a:t>이전에 생각한 프로젝트와 유사하다는 이유로 차별점을 위해 추가 사항을 넣는 것은 위험할 수 있음</a:t>
            </a:r>
            <a:endParaRPr sz="2000"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558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" sz="2000" b="1" dirty="0"/>
              <a:t>차별성을 갖추기 위해서 계속 무언가를 추가 사항을 넣다가는 이도저도 아닌 프로젝트 혹은 감당할 수 없는 프로젝트가 됨.</a:t>
            </a:r>
          </a:p>
          <a:p>
            <a:pPr marL="558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endParaRPr lang="en" sz="2000" b="1" dirty="0"/>
          </a:p>
          <a:p>
            <a:pPr marL="558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" sz="2000" b="1" dirty="0"/>
              <a:t>그렇기에 현재 프로젝트에서 추가 사항을 넣는 것 보다는 기존의 프로젝트를 진행하되 현재 존재하는 기술에서 차이를 두는 것에 초점을 두기를 바람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 기반 추가 멘토링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921300" y="1161400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 기술적으로 차별점을 두는 것은 매우 좋은 방향성이라고 생각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 능동적 대화 시스템과 진실된 ‘예’,’아니오’를 구분하는 시스템이 잘 매핑된 시나리오가 필요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현재 기능이라고 이야기하는 것이 너무 모호하기에 이에 대한 정확한 기술적 정의가 필요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특정 기술을 설명하고 해당 기술에 나타나는 변수 혹은       상황에 대한 모든 설명을 서술해달라.</a:t>
            </a:r>
            <a:endParaRPr sz="15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 기반 추가 멘토링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  예, 아니오 즉 TRUE, FALSE로 답변을 구분하는 것이   아닌,  다양한 변수가 필요하다.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건성으로 대답할 때의 TRUE, FALSE / 곧 상담을 종료할 것 같을 때의 TRUE, FALSE / 적극적 관심을 가질 때의 TRUE/FALSE 등으로 구분해야 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 해당 연구에 대한 선행조사가 분명히 있을 것이다. 이에 대한 연구, 특허를 선행조사 해 볼 것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086825" y="1494400"/>
            <a:ext cx="27588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238500" y="247150"/>
            <a:ext cx="4065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진실성 판단 이후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추가 발화 생성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1187900" y="865325"/>
            <a:ext cx="44601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질문에 답변하는 사용자의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 판단이 필요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531700" y="2314750"/>
            <a:ext cx="59025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예, 아니오로 구분하는 것이 아닌 여러 상황을 고려해야함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이에 대한 변수로 충실도(사용자의 답변의 충실성)를 고려중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곧 발화를 종료할것 같은 경우 -&gt; 낮은 충실도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건성으로 대답하는 경우  -&gt; 중간 충실도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관심이 있는 경우 -&gt; 높은 충실도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04725" y="3173850"/>
            <a:ext cx="4065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충실도를 파악하기 위한 방법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음성 데이터 해석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답변 중복도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240300" y="2202575"/>
            <a:ext cx="3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5164400" y="2245050"/>
            <a:ext cx="4065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충실도를 바탕으로 충실도마다 다른 발화 생성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충실도가 낮을 경우 -&gt; 사용자의 흥미를 돋기 위한 발화 생성 or 발화 중단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충실도가 중간 경우 -&gt; 기존 메뉴얼을 통한 상담 혹은 일상적인 대화 실시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충실도가 높은 경우 -&gt; 일반적인 경우에 물어보지 못하는 발화(매우 개인적인 속사정) 생성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화면 슬라이드 쇼(16:9)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Darker Grotesque SemiBold</vt:lpstr>
      <vt:lpstr>Arimo</vt:lpstr>
      <vt:lpstr>Playfair Display</vt:lpstr>
      <vt:lpstr>Bebas Neue</vt:lpstr>
      <vt:lpstr>Do Hyeon</vt:lpstr>
      <vt:lpstr>Movies Recommendation Minitheme by Slidesgo</vt:lpstr>
      <vt:lpstr>9주차 발표자료</vt:lpstr>
      <vt:lpstr>Table of contents</vt:lpstr>
      <vt:lpstr>01</vt:lpstr>
      <vt:lpstr>저번주 교수님 피드백 정리</vt:lpstr>
      <vt:lpstr>피드백 기반 추가 멘토링</vt:lpstr>
      <vt:lpstr>피드백 기반 추가 멘토링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발표자료</dc:title>
  <cp:lastModifiedBy>종인 원</cp:lastModifiedBy>
  <cp:revision>1</cp:revision>
  <dcterms:modified xsi:type="dcterms:W3CDTF">2024-04-30T09:56:21Z</dcterms:modified>
</cp:coreProperties>
</file>