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Arimo"/>
      <p:regular r:id="rId22"/>
      <p:bold r:id="rId23"/>
      <p:italic r:id="rId24"/>
      <p:boldItalic r:id="rId25"/>
    </p:embeddedFont>
    <p:embeddedFont>
      <p:font typeface="Do Hyeon"/>
      <p:regular r:id="rId26"/>
    </p:embeddedFont>
    <p:embeddedFont>
      <p:font typeface="Bebas Neue"/>
      <p:regular r:id="rId27"/>
    </p:embeddedFont>
    <p:embeddedFont>
      <p:font typeface="DM Serif Displa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Arim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Hyeon-regular.fntdata"/><Relationship Id="rId25" Type="http://schemas.openxmlformats.org/officeDocument/2006/relationships/font" Target="fonts/Arimo-boldItalic.fntdata"/><Relationship Id="rId28" Type="http://schemas.openxmlformats.org/officeDocument/2006/relationships/font" Target="fonts/DMSerifDisplay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erif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d635919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d635919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5461dd8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5461dd8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d635919b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d635919b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4a533ecb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4a533ecb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d635919b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d635919b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d635919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d635919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d635919b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d635919b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d635919b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d635919b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d635919b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d635919b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2주차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할려고 했는데 못한 것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4773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일관성을 적용시킨 이후의 모든 활동은 서버에서 모델을 만든 후 진행해야 됐다.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그러나 서버 할당에 많은 시간을 소요하였음에도 실패하였기에 이후에 방학동안 하려고 계획했던 활동들을 진행하지 못했다.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8570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일관성 코드에서 나타나는 오류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Char char="-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학습이 제대로 안되서 eos 토큰이 제대로 안되는 경우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Char char="-"/>
            </a:pPr>
            <a:r>
              <a:rPr b="1" lang="en" sz="21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충분히 Instruct 형식으로 학습이 되지 않았거나, 학습이 잘못 된 것 같습니다.베이스 모델이아닌 Instruct 모델 위에 학습하시는게 좋을 것 같습니다.</a:t>
            </a:r>
            <a:endParaRPr b="1" sz="21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3" name="Google Shape;323;p37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다음주 예정 계획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다음주 예정 계획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4773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rabi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학습 시켜서 api 만들기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rabi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오류 해결하기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rabi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학교 서버를 완전히 사용할 수는 없으므로 다른 서버 계속 탐색하기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2185182" y="15296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2220007" y="15596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3090650" y="164003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방학동안 한 것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1813432" y="33575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840232" y="3279634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962107" y="35787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2185182" y="26980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 txBox="1"/>
          <p:nvPr>
            <p:ph idx="4" type="title"/>
          </p:nvPr>
        </p:nvSpPr>
        <p:spPr>
          <a:xfrm>
            <a:off x="2220007" y="27280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3090650" y="280843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다음주 예정 계획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6" name="Google Shape;256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방학동안 한 것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/>
        </p:nvSpPr>
        <p:spPr>
          <a:xfrm>
            <a:off x="5067500" y="1719825"/>
            <a:ext cx="28422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타임스탬프 추가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코사인유사도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감정 분류 모델(kcbert) 활용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부정어 인식 모델 활용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일관성 판단부 완성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1201200" y="1499325"/>
            <a:ext cx="28422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현재 발화와 얼마나 가까운지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문장이 얼마나 유사한지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감정의 변화가 있는지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부정어(안, 못) 등이 있는지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	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3634900" y="1028575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판단 요소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8" name="Google Shape;268;p30"/>
          <p:cNvCxnSpPr/>
          <p:nvPr/>
        </p:nvCxnSpPr>
        <p:spPr>
          <a:xfrm>
            <a:off x="4095400" y="2715850"/>
            <a:ext cx="92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/>
        </p:nvSpPr>
        <p:spPr>
          <a:xfrm>
            <a:off x="6465325" y="821000"/>
            <a:ext cx="21819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일관성이 있을 경우</a:t>
            </a:r>
            <a:endParaRPr b="1"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자연스럽고 개방적인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응답 생성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‘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4" name="Google Shape;274;p31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일관성에 따른 응답 생성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899700" y="2967750"/>
            <a:ext cx="2181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기준값이 0.7이상일 경우 일관성이 있다고 판단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미만일 경우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일관성이 없다고 판단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662650" y="1341638"/>
            <a:ext cx="28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4가지 요소의 가중치를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고려하여 </a:t>
            </a:r>
            <a:r>
              <a:rPr b="1"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점수 계산</a:t>
            </a:r>
            <a:endParaRPr b="1"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633900" y="1999800"/>
            <a:ext cx="2364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프롬프트 엔지니어링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을 통해 </a:t>
            </a:r>
            <a:r>
              <a:rPr b="1"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 유무에 따라 다른 대답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을 모델에서 생성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78" name="Google Shape;278;p31"/>
          <p:cNvCxnSpPr/>
          <p:nvPr/>
        </p:nvCxnSpPr>
        <p:spPr>
          <a:xfrm>
            <a:off x="1988850" y="2218188"/>
            <a:ext cx="3600" cy="624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1"/>
          <p:cNvCxnSpPr/>
          <p:nvPr/>
        </p:nvCxnSpPr>
        <p:spPr>
          <a:xfrm flipH="1" rot="10800000">
            <a:off x="2952550" y="2935938"/>
            <a:ext cx="552300" cy="36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1"/>
          <p:cNvCxnSpPr/>
          <p:nvPr/>
        </p:nvCxnSpPr>
        <p:spPr>
          <a:xfrm flipH="1" rot="10800000">
            <a:off x="5808500" y="1445888"/>
            <a:ext cx="552300" cy="36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1"/>
          <p:cNvCxnSpPr/>
          <p:nvPr/>
        </p:nvCxnSpPr>
        <p:spPr>
          <a:xfrm>
            <a:off x="5736100" y="3207300"/>
            <a:ext cx="557700" cy="40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1"/>
          <p:cNvSpPr txBox="1"/>
          <p:nvPr/>
        </p:nvSpPr>
        <p:spPr>
          <a:xfrm>
            <a:off x="6465325" y="2935950"/>
            <a:ext cx="21819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일관성이 없을 경우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재질문을 통한 사실 확인으로 불명확한 부분 파악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할려고 했는데 못한 것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4773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일관성을 적용시킨 이후의 모든 활동은 서버에서 모델을 만든 후 진행해야 됐다.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그러나 서버 할당에 많은 시간을 소요하였음에도 실패하였기에 이후에 방학동안 하려고 계획했던 활동들을 진행하지 못했다.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48570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rabi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적극성 적용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lphaL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우선 적극성 값이 적용되지 않은 모델을 api로 만들어 모바일에 적용시킨 후 진행하려 했으나 진행하지 못했다.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rabi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추가 학습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AutoNum type="alphaLcPeriod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코랩은 유료판이어도 가동 시간, 저장공간에 제한이 있어 학습량을 늘릴 수 없었다.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할려고 했는데 못한 것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4773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일관성을 적용시킨 이후의 모든 활동은 서버에서 모델을 만든 후 진행해야 됐다.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그러나 서버 할당에 많은 시간을 소요하였음에도 실패하였기에 이후에 방학동안 하려고 계획했던 활동들을 진행하지 못했다.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48570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일관성 코드에서 나타나는 오류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질문: 배고프다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응답: 배고프다 밥이나 먹어야지 뭐 먹지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나는 오랜만에 만두 먹을까 싶어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만두집 찾아봐야지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만두집에 가야 되겠네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만두 먹고싶다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만두집 찾아서 가야겠네기존의 인플루엔자 A, B형이 아닌 신종인 H1N1형으로 전염력이 높고 사망률도 높아지기 때문이다.</a:t>
            </a:r>
            <a:endParaRPr sz="120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할려고 했는데 못한 것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4773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일관성을 적용시킨 이후의 모든 활동은 서버에서 모델을 만든 후 진행해야 됐다.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그러나 서버 할당에 많은 시간을 소요하였음에도 실패하였기에 이후에 방학동안 하려고 계획했던 활동들을 진행하지 못했다.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8570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일관성 코드에서 나타나는 오류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질문을 입력하세요 (종료하려면 'exit' 입력): 그냥 살기가 힘들어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Error: index out of range in self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일관성이 있다고 판단되었습니다. 자연스럽고 유연한 응답을 생성합니다.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이전 질문과의 일관성 점수: 0.0%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[AI의 응답]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Timestamp: 2024-08-19 16:03:38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질문: 그냥 살기가 힘들어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응답: 맞아 요즘은 다들 돈을 모으고 있어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[이전 대화]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Timestamp: 2024-08-19 16:03:13 | 질문: 배고프다 | 응답: 나도 밥먹어야하는데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Timestamp: 2024-08-19 16:03:20 | 질문: 뭐 먹을거야 | 응답: ?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 Timestamp: 2024-08-19 16:03:29 | 질문: 오늘 너무 힘들다 | 응답: 왜 무슨 일이야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662650" y="256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mo"/>
                <a:ea typeface="Arimo"/>
                <a:cs typeface="Arimo"/>
                <a:sym typeface="Arimo"/>
              </a:rPr>
              <a:t>할려고 했는데 못한 것</a:t>
            </a:r>
            <a:endParaRPr b="1"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4773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일관성을 적용시킨 이후의 모든 활동은 서버에서 모델을 만든 후 진행해야 됐다.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그러나 서버 할당에 많은 시간을 소요하였음에도 실패하였기에 이후에 방학동안 하려고 계획했던 활동들을 진행하지 못했다.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4857075" y="1031975"/>
            <a:ext cx="3732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일관성 코드에서 나타나는 오류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Char char="-"/>
            </a:pPr>
            <a:r>
              <a:rPr b="1" lang="en" sz="21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멈추는 토큰을 안 넣고 학습해서?</a:t>
            </a:r>
            <a:endParaRPr b="1" sz="21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Char char="-"/>
            </a:pPr>
            <a:r>
              <a:rPr b="1" lang="en" sz="21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양식 포멧을 정형화 안해서</a:t>
            </a:r>
            <a:endParaRPr b="1" sz="21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Char char="-"/>
            </a:pPr>
            <a:r>
              <a:rPr b="1" lang="en" sz="21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리피테이션 페널티를 줘도 될꺼고, eos포인트를 못잡는걸수도 있습니다.</a:t>
            </a:r>
            <a:endParaRPr b="1" sz="21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mo"/>
              <a:buChar char="-"/>
            </a:pPr>
            <a:r>
              <a:rPr lang="en" sz="2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학습 파이프라인도 다시 검증</a:t>
            </a:r>
            <a:endParaRPr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