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072D9-CDB2-009A-1312-E599DA20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0529F8-3C54-A115-AA10-B669739A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CBA-B0CD-4C81-AF9D-B9634F6C692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CE86A8-26D6-C88B-9754-9302B155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65A7E6-8421-4999-0E87-EDDF1C82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672D-3B03-4C10-8949-9C42B9BD0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FEBDF7-A9FE-60C8-24F7-1AF46F74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6E20E-B51C-7430-CA67-34EE27D51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492E1-91E0-6C1E-8F12-9C7DDAE9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EECBA-B0CD-4C81-AF9D-B9634F6C692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B9124-862B-6DBF-E3C1-8B3ADDA86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7C2C7-9FF6-DDCA-BA4D-B34B77B34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A672D-3B03-4C10-8949-9C42B9BD0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F0D2757-B001-3140-87E0-596D0E7E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D65D4D-4809-1DF5-E53F-383F2DB803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0870E40-BE46-F430-C979-D58010D7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59002C-1BA6-249F-5971-154AD098AD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66CB5A4-7658-BB59-1A25-60AADCD0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3474A8-D269-387E-9A9C-B270E0DE4B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4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907CA4E-F3EA-B16E-788E-857E85E6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4AC335-B3F0-3046-F501-08A9C52532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0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593C900-DAA1-BA6D-37AD-7B8FF9FE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22B32B-C00B-6B91-2935-A4EC36F044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A7326C6-F864-6D71-C3F0-57E62D3A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E0FAE-813B-0F83-CBCA-9AA7BE66A5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9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186CC46-E118-C9F2-EAFE-405014CB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7FC546-8C38-66A7-22E8-81BD3E9C36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1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C84451B-CF0E-B41A-61D3-ADBF2530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E7E524-522A-50F4-8187-4C69EF26ED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5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74CCF72-5A38-5B9B-6AB4-76A07696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B53E89-CEF0-962E-2BD1-5BE4C83AE9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4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4B581B7-C670-B4D4-FB2C-614C336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AC5D29-E103-5059-819A-B6D2532270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8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F58F70F-2A49-3318-DF75-421CBF30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CFD81B-33DA-8D00-975D-DBB4521673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4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49F99F2-CB9D-6089-FA78-36C310C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C060C9-0166-FCA7-C895-ADD7C5AD9A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EA0EB06-64BE-A600-6AFE-48FCEF42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C9197C-B5C7-6486-7D6D-5FDEA0E9DC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DCEB2DB-87B8-6D46-1F6B-54FF58A4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4EE675-E975-89F4-4D73-531B82AD2D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2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쇼(16:9)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김민재</dc:creator>
  <cp:lastModifiedBy>김민재</cp:lastModifiedBy>
  <cp:revision>1</cp:revision>
  <dcterms:created xsi:type="dcterms:W3CDTF">2024-05-12T15:15:44Z</dcterms:created>
  <dcterms:modified xsi:type="dcterms:W3CDTF">2024-05-12T15:15:44Z</dcterms:modified>
</cp:coreProperties>
</file>