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B5D9D-121C-1366-D3CC-47FD75B3B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99F6F6-D725-AF8B-16DB-6C41EDFF0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0797F-B1DC-DA86-95CD-3E626A93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5D1-DADE-BE41-BD20-D4E9C65CE6FC}" type="datetimeFigureOut">
              <a:rPr kumimoji="1" lang="ko-Kore-KR" altLang="en-US" smtClean="0"/>
              <a:t>2024. 3. 30.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6112E-106B-C173-3229-22C65F78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2C6CB-387F-CDF5-76F7-83A45875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BBB-7195-7043-ADE5-F530B82924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55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C5AEB-A4EC-F3EA-5774-2A7165B7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19EDB-362E-4306-03BA-A77BD6968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21272-C076-3FF9-8EB6-2188F7FF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5D1-DADE-BE41-BD20-D4E9C65CE6FC}" type="datetimeFigureOut">
              <a:rPr kumimoji="1" lang="ko-Kore-KR" altLang="en-US" smtClean="0"/>
              <a:t>2024. 3. 30.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F71C5-712B-6509-FF9C-446A4165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2037F-555E-F32A-01E7-69F046CA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BBB-7195-7043-ADE5-F530B82924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910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2B84F4-0ACA-70CD-915D-79F9CF1EE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8EA98-8BAB-A96D-662F-612FDE203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D4210-0950-7B25-896E-D04389FF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5D1-DADE-BE41-BD20-D4E9C65CE6FC}" type="datetimeFigureOut">
              <a:rPr kumimoji="1" lang="ko-Kore-KR" altLang="en-US" smtClean="0"/>
              <a:t>2024. 3. 30.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96241-B364-0600-8AA0-A99192B8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4F5F8-10D9-13DF-AF68-87A3666E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BBB-7195-7043-ADE5-F530B82924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066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B42A1-5420-2562-ED5C-8BB000DD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149B4-3470-1CC5-61FC-F6C64319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660B1-06E7-68C5-EF08-E1D258A0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5D1-DADE-BE41-BD20-D4E9C65CE6FC}" type="datetimeFigureOut">
              <a:rPr kumimoji="1" lang="ko-Kore-KR" altLang="en-US" smtClean="0"/>
              <a:t>2024. 3. 30.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AB9E0-D037-DE1A-056B-576957C5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4DC5B-8C50-307E-9AB0-38C738A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BBB-7195-7043-ADE5-F530B82924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23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80E0E-0824-94E4-72C6-E1ED3CFE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CCE3C-3441-0008-6AC1-AF9BFD3C1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B79FE-3A57-1A68-6F68-D3BFA97B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5D1-DADE-BE41-BD20-D4E9C65CE6FC}" type="datetimeFigureOut">
              <a:rPr kumimoji="1" lang="ko-Kore-KR" altLang="en-US" smtClean="0"/>
              <a:t>2024. 3. 30.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7E9CF-D931-9D75-1320-F71F5F53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00BE4-8603-42AA-5007-B8C9FEEA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BBB-7195-7043-ADE5-F530B82924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272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29092-066F-06CD-9EAF-976DCCC5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2D84D-4F45-FA28-71F4-CF7265B1E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616E15-D40B-6CC3-3ED3-428D0C2FE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1869B-2E75-60C2-BEAE-34696295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5D1-DADE-BE41-BD20-D4E9C65CE6FC}" type="datetimeFigureOut">
              <a:rPr kumimoji="1" lang="ko-Kore-KR" altLang="en-US" smtClean="0"/>
              <a:t>2024. 3. 30.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D4CF8-CFBF-033B-24C8-0494F95E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A18CF-6BCB-162F-9BA0-BD24B680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BBB-7195-7043-ADE5-F530B82924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034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62F2-B58F-9596-C56E-5D9B94C3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3E448-3AB4-9E51-8434-38946291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BE7C51-D467-12DB-F237-D0934A0F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E20C7C-E2BC-ADBF-015C-A7F477913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BE2235-B1E1-46D3-240C-93DCABFAD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FADE04-729F-BCD1-BF8D-CA48B36C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5D1-DADE-BE41-BD20-D4E9C65CE6FC}" type="datetimeFigureOut">
              <a:rPr kumimoji="1" lang="ko-Kore-KR" altLang="en-US" smtClean="0"/>
              <a:t>2024. 3. 30.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BD603-ED1F-2209-D7EA-67DEE9E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0BF6C1-1977-F51C-62AC-E79A2415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BBB-7195-7043-ADE5-F530B82924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449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D4B18-5607-F29F-836A-A93E555F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C32D31-ED67-EC9B-024B-B3292859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5D1-DADE-BE41-BD20-D4E9C65CE6FC}" type="datetimeFigureOut">
              <a:rPr kumimoji="1" lang="ko-Kore-KR" altLang="en-US" smtClean="0"/>
              <a:t>2024. 3. 30.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BDA56F-FD47-6815-DEF2-DA56211E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2DA95-9E5C-1F7C-1759-28AF5329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BBB-7195-7043-ADE5-F530B82924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982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86619D-F09C-75B0-8F9E-9D41B752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5D1-DADE-BE41-BD20-D4E9C65CE6FC}" type="datetimeFigureOut">
              <a:rPr kumimoji="1" lang="ko-Kore-KR" altLang="en-US" smtClean="0"/>
              <a:t>2024. 3. 30.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40450C-AE90-FD7B-78C9-D937A010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78EEF8-A738-E719-54D9-DC031BCA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BBB-7195-7043-ADE5-F530B82924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824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CA433-F002-8D59-00C6-DE232CAF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EF2C0-D3E6-A766-46BD-B5A9D2A2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B157B-499C-4742-5111-C6C6F0DBA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1DA33-FDD8-8A1C-0EC0-EF98DF40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5D1-DADE-BE41-BD20-D4E9C65CE6FC}" type="datetimeFigureOut">
              <a:rPr kumimoji="1" lang="ko-Kore-KR" altLang="en-US" smtClean="0"/>
              <a:t>2024. 3. 30.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0B61E-8615-CD78-4F36-873EF132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8114B-BCA3-5779-C985-90D80A79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BBB-7195-7043-ADE5-F530B82924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020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EE0A7-B9EE-B7B2-2C36-CD67B97C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54A18-5F12-BA47-19A9-169D97485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853DD-A49F-3EBA-217C-D6695328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898667-E2FE-6D8F-4F49-F41D63A0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5D1-DADE-BE41-BD20-D4E9C65CE6FC}" type="datetimeFigureOut">
              <a:rPr kumimoji="1" lang="ko-Kore-KR" altLang="en-US" smtClean="0"/>
              <a:t>2024. 3. 30.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30E3-40C3-E61E-C920-97F78D31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228843-D33A-7EBA-CDFB-F423E187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BBB-7195-7043-ADE5-F530B82924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78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9B3EBD-B4B7-3367-55A4-E4900ACB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B42A1-B036-055B-1822-48B06209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02489-EC24-D069-85FE-92BF879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745D1-DADE-BE41-BD20-D4E9C65CE6FC}" type="datetimeFigureOut">
              <a:rPr kumimoji="1" lang="ko-Kore-KR" altLang="en-US" smtClean="0"/>
              <a:t>2024. 3. 30.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519E8-211E-07CA-23BD-CE1B9269D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2AA8C-48F8-81A6-520F-D0747D74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3ABBB-7195-7043-ADE5-F530B82924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243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36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지승빈</dc:creator>
  <cp:lastModifiedBy>지승빈</cp:lastModifiedBy>
  <cp:revision>1</cp:revision>
  <dcterms:created xsi:type="dcterms:W3CDTF">2024-03-30T12:05:56Z</dcterms:created>
  <dcterms:modified xsi:type="dcterms:W3CDTF">2024-03-30T12:06:24Z</dcterms:modified>
</cp:coreProperties>
</file>