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6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2.png"/><Relationship Id="rId3" Type="http://schemas.openxmlformats.org/officeDocument/2006/relationships/image" Target="../media/image158.png"/><Relationship Id="rId21" Type="http://schemas.openxmlformats.org/officeDocument/2006/relationships/image" Target="../media/image175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41.png"/><Relationship Id="rId2" Type="http://schemas.openxmlformats.org/officeDocument/2006/relationships/image" Target="../media/image157.png"/><Relationship Id="rId16" Type="http://schemas.openxmlformats.org/officeDocument/2006/relationships/image" Target="../media/image171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24" Type="http://schemas.openxmlformats.org/officeDocument/2006/relationships/image" Target="../media/image178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23" Type="http://schemas.openxmlformats.org/officeDocument/2006/relationships/image" Target="../media/image177.png"/><Relationship Id="rId10" Type="http://schemas.openxmlformats.org/officeDocument/2006/relationships/image" Target="../media/image165.png"/><Relationship Id="rId19" Type="http://schemas.openxmlformats.org/officeDocument/2006/relationships/image" Target="../media/image173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35.png"/><Relationship Id="rId7" Type="http://schemas.openxmlformats.org/officeDocument/2006/relationships/image" Target="../media/image181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180.png"/><Relationship Id="rId9" Type="http://schemas.openxmlformats.org/officeDocument/2006/relationships/image" Target="../media/image18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8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8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8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0.png"/><Relationship Id="rId26" Type="http://schemas.openxmlformats.org/officeDocument/2006/relationships/image" Target="../media/image207.png"/><Relationship Id="rId3" Type="http://schemas.openxmlformats.org/officeDocument/2006/relationships/image" Target="../media/image188.png"/><Relationship Id="rId21" Type="http://schemas.openxmlformats.org/officeDocument/2006/relationships/image" Target="../media/image42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199.png"/><Relationship Id="rId25" Type="http://schemas.openxmlformats.org/officeDocument/2006/relationships/image" Target="../media/image206.png"/><Relationship Id="rId2" Type="http://schemas.openxmlformats.org/officeDocument/2006/relationships/image" Target="../media/image187.png"/><Relationship Id="rId16" Type="http://schemas.openxmlformats.org/officeDocument/2006/relationships/image" Target="../media/image38.png"/><Relationship Id="rId20" Type="http://schemas.openxmlformats.org/officeDocument/2006/relationships/image" Target="../media/image202.png"/><Relationship Id="rId29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5.png"/><Relationship Id="rId5" Type="http://schemas.openxmlformats.org/officeDocument/2006/relationships/image" Target="../media/image190.png"/><Relationship Id="rId15" Type="http://schemas.openxmlformats.org/officeDocument/2006/relationships/image" Target="../media/image37.png"/><Relationship Id="rId23" Type="http://schemas.openxmlformats.org/officeDocument/2006/relationships/image" Target="../media/image204.png"/><Relationship Id="rId28" Type="http://schemas.openxmlformats.org/officeDocument/2006/relationships/image" Target="../media/image209.png"/><Relationship Id="rId10" Type="http://schemas.openxmlformats.org/officeDocument/2006/relationships/image" Target="../media/image195.png"/><Relationship Id="rId19" Type="http://schemas.openxmlformats.org/officeDocument/2006/relationships/image" Target="../media/image201.png"/><Relationship Id="rId31" Type="http://schemas.openxmlformats.org/officeDocument/2006/relationships/image" Target="../media/image212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54.png"/><Relationship Id="rId22" Type="http://schemas.openxmlformats.org/officeDocument/2006/relationships/image" Target="../media/image203.png"/><Relationship Id="rId27" Type="http://schemas.openxmlformats.org/officeDocument/2006/relationships/image" Target="../media/image208.png"/><Relationship Id="rId30" Type="http://schemas.openxmlformats.org/officeDocument/2006/relationships/image" Target="../media/image2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38.png"/><Relationship Id="rId18" Type="http://schemas.openxmlformats.org/officeDocument/2006/relationships/image" Target="../media/image214.png"/><Relationship Id="rId26" Type="http://schemas.openxmlformats.org/officeDocument/2006/relationships/image" Target="../media/image200.png"/><Relationship Id="rId3" Type="http://schemas.openxmlformats.org/officeDocument/2006/relationships/image" Target="../media/image188.png"/><Relationship Id="rId21" Type="http://schemas.openxmlformats.org/officeDocument/2006/relationships/image" Target="../media/image208.png"/><Relationship Id="rId7" Type="http://schemas.openxmlformats.org/officeDocument/2006/relationships/image" Target="../media/image192.png"/><Relationship Id="rId12" Type="http://schemas.openxmlformats.org/officeDocument/2006/relationships/image" Target="../media/image37.png"/><Relationship Id="rId17" Type="http://schemas.openxmlformats.org/officeDocument/2006/relationships/image" Target="../media/image212.png"/><Relationship Id="rId25" Type="http://schemas.openxmlformats.org/officeDocument/2006/relationships/image" Target="../media/image218.png"/><Relationship Id="rId2" Type="http://schemas.openxmlformats.org/officeDocument/2006/relationships/image" Target="../media/image187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29" Type="http://schemas.openxmlformats.org/officeDocument/2006/relationships/image" Target="../media/image2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11" Type="http://schemas.openxmlformats.org/officeDocument/2006/relationships/image" Target="../media/image54.png"/><Relationship Id="rId24" Type="http://schemas.openxmlformats.org/officeDocument/2006/relationships/image" Target="../media/image217.png"/><Relationship Id="rId5" Type="http://schemas.openxmlformats.org/officeDocument/2006/relationships/image" Target="../media/image190.png"/><Relationship Id="rId15" Type="http://schemas.openxmlformats.org/officeDocument/2006/relationships/image" Target="../media/image197.png"/><Relationship Id="rId23" Type="http://schemas.openxmlformats.org/officeDocument/2006/relationships/image" Target="../media/image216.png"/><Relationship Id="rId28" Type="http://schemas.openxmlformats.org/officeDocument/2006/relationships/image" Target="../media/image220.png"/><Relationship Id="rId10" Type="http://schemas.openxmlformats.org/officeDocument/2006/relationships/image" Target="../media/image195.png"/><Relationship Id="rId19" Type="http://schemas.openxmlformats.org/officeDocument/2006/relationships/image" Target="../media/image42.png"/><Relationship Id="rId31" Type="http://schemas.openxmlformats.org/officeDocument/2006/relationships/image" Target="../media/image20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213.png"/><Relationship Id="rId22" Type="http://schemas.openxmlformats.org/officeDocument/2006/relationships/image" Target="../media/image209.png"/><Relationship Id="rId27" Type="http://schemas.openxmlformats.org/officeDocument/2006/relationships/image" Target="../media/image219.png"/><Relationship Id="rId30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21" Type="http://schemas.openxmlformats.org/officeDocument/2006/relationships/image" Target="../media/image63.png"/><Relationship Id="rId34" Type="http://schemas.openxmlformats.org/officeDocument/2006/relationships/image" Target="../media/image76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80.png"/><Relationship Id="rId2" Type="http://schemas.openxmlformats.org/officeDocument/2006/relationships/image" Target="../media/image49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5" Type="http://schemas.openxmlformats.org/officeDocument/2006/relationships/image" Target="../media/image51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54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35.png"/><Relationship Id="rId9" Type="http://schemas.openxmlformats.org/officeDocument/2006/relationships/image" Target="../media/image53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8" Type="http://schemas.openxmlformats.org/officeDocument/2006/relationships/image" Target="../media/image52.png"/><Relationship Id="rId3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35.png"/><Relationship Id="rId26" Type="http://schemas.openxmlformats.org/officeDocument/2006/relationships/image" Target="../media/image41.png"/><Relationship Id="rId3" Type="http://schemas.openxmlformats.org/officeDocument/2006/relationships/image" Target="../media/image82.png"/><Relationship Id="rId21" Type="http://schemas.openxmlformats.org/officeDocument/2006/relationships/image" Target="../media/image38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34.png"/><Relationship Id="rId25" Type="http://schemas.openxmlformats.org/officeDocument/2006/relationships/image" Target="../media/image100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37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99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98.png"/><Relationship Id="rId28" Type="http://schemas.openxmlformats.org/officeDocument/2006/relationships/image" Target="../media/image101.png"/><Relationship Id="rId10" Type="http://schemas.openxmlformats.org/officeDocument/2006/relationships/image" Target="../media/image89.png"/><Relationship Id="rId19" Type="http://schemas.openxmlformats.org/officeDocument/2006/relationships/image" Target="../media/image96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97.png"/><Relationship Id="rId27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8.png"/><Relationship Id="rId3" Type="http://schemas.openxmlformats.org/officeDocument/2006/relationships/image" Target="../media/image35.png"/><Relationship Id="rId7" Type="http://schemas.openxmlformats.org/officeDocument/2006/relationships/image" Target="../media/image104.png"/><Relationship Id="rId12" Type="http://schemas.openxmlformats.org/officeDocument/2006/relationships/image" Target="../media/image10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06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103.png"/><Relationship Id="rId9" Type="http://schemas.openxmlformats.org/officeDocument/2006/relationships/image" Target="../media/image41.png"/><Relationship Id="rId14" Type="http://schemas.openxmlformats.org/officeDocument/2006/relationships/image" Target="../media/image10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35.png"/><Relationship Id="rId7" Type="http://schemas.openxmlformats.org/officeDocument/2006/relationships/image" Target="../media/image110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34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115.png"/><Relationship Id="rId10" Type="http://schemas.openxmlformats.org/officeDocument/2006/relationships/image" Target="../media/image41.png"/><Relationship Id="rId19" Type="http://schemas.openxmlformats.org/officeDocument/2006/relationships/image" Target="../media/image119.png"/><Relationship Id="rId4" Type="http://schemas.openxmlformats.org/officeDocument/2006/relationships/image" Target="../media/image103.png"/><Relationship Id="rId9" Type="http://schemas.openxmlformats.org/officeDocument/2006/relationships/image" Target="../media/image105.png"/><Relationship Id="rId14" Type="http://schemas.openxmlformats.org/officeDocument/2006/relationships/image" Target="../media/image1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35.png"/><Relationship Id="rId21" Type="http://schemas.openxmlformats.org/officeDocument/2006/relationships/image" Target="../media/image131.png"/><Relationship Id="rId7" Type="http://schemas.openxmlformats.org/officeDocument/2006/relationships/image" Target="../media/image120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2" Type="http://schemas.openxmlformats.org/officeDocument/2006/relationships/image" Target="../media/image34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5" Type="http://schemas.openxmlformats.org/officeDocument/2006/relationships/image" Target="../media/image37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10" Type="http://schemas.openxmlformats.org/officeDocument/2006/relationships/image" Target="../media/image42.png"/><Relationship Id="rId19" Type="http://schemas.openxmlformats.org/officeDocument/2006/relationships/image" Target="../media/image129.png"/><Relationship Id="rId4" Type="http://schemas.openxmlformats.org/officeDocument/2006/relationships/image" Target="../media/image103.png"/><Relationship Id="rId9" Type="http://schemas.openxmlformats.org/officeDocument/2006/relationships/image" Target="../media/image41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37.png"/><Relationship Id="rId18" Type="http://schemas.openxmlformats.org/officeDocument/2006/relationships/image" Target="../media/image150.png"/><Relationship Id="rId26" Type="http://schemas.openxmlformats.org/officeDocument/2006/relationships/image" Target="../media/image156.png"/><Relationship Id="rId3" Type="http://schemas.openxmlformats.org/officeDocument/2006/relationships/image" Target="../media/image113.png"/><Relationship Id="rId21" Type="http://schemas.openxmlformats.org/officeDocument/2006/relationships/image" Target="../media/image153.png"/><Relationship Id="rId7" Type="http://schemas.openxmlformats.org/officeDocument/2006/relationships/image" Target="../media/image142.png"/><Relationship Id="rId12" Type="http://schemas.openxmlformats.org/officeDocument/2006/relationships/image" Target="../media/image146.png"/><Relationship Id="rId17" Type="http://schemas.openxmlformats.org/officeDocument/2006/relationships/image" Target="../media/image149.png"/><Relationship Id="rId25" Type="http://schemas.openxmlformats.org/officeDocument/2006/relationships/image" Target="../media/image155.png"/><Relationship Id="rId2" Type="http://schemas.openxmlformats.org/officeDocument/2006/relationships/image" Target="../media/image138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image" Target="../media/image35.png"/><Relationship Id="rId24" Type="http://schemas.openxmlformats.org/officeDocument/2006/relationships/image" Target="../media/image154.png"/><Relationship Id="rId5" Type="http://schemas.openxmlformats.org/officeDocument/2006/relationships/image" Target="../media/image140.png"/><Relationship Id="rId15" Type="http://schemas.openxmlformats.org/officeDocument/2006/relationships/image" Target="../media/image147.png"/><Relationship Id="rId23" Type="http://schemas.openxmlformats.org/officeDocument/2006/relationships/image" Target="../media/image42.png"/><Relationship Id="rId10" Type="http://schemas.openxmlformats.org/officeDocument/2006/relationships/image" Target="../media/image145.png"/><Relationship Id="rId19" Type="http://schemas.openxmlformats.org/officeDocument/2006/relationships/image" Target="../media/image151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38.png"/><Relationship Id="rId2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836" y="4133631"/>
            <a:ext cx="6036495" cy="3698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836" y="2590770"/>
            <a:ext cx="5988876" cy="3708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3341" y="2042010"/>
            <a:ext cx="9923838" cy="18808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7162" y="59549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34240" y="3616995"/>
            <a:ext cx="2807580" cy="2705767"/>
            <a:chOff x="6534240" y="3616995"/>
            <a:chExt cx="2807580" cy="27057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534240" y="3616995"/>
              <a:ext cx="2705767" cy="2705767"/>
              <a:chOff x="6534240" y="3616995"/>
              <a:chExt cx="2705767" cy="270576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400000">
                <a:off x="6534240" y="3616995"/>
                <a:ext cx="2705767" cy="270576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556153" y="3649353"/>
              <a:ext cx="2785666" cy="2474802"/>
              <a:chOff x="6556153" y="3649353"/>
              <a:chExt cx="2785666" cy="2474802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6572871" y="3649353"/>
                <a:ext cx="2695934" cy="1488829"/>
                <a:chOff x="6572871" y="3649353"/>
                <a:chExt cx="2695934" cy="1488829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6572871" y="3649353"/>
                  <a:ext cx="2695934" cy="1488829"/>
                </a:xfrm>
                <a:prstGeom prst="rect">
                  <a:avLst/>
                </a:prstGeom>
              </p:spPr>
            </p:pic>
          </p:grpSp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021753" y="4885092"/>
                <a:ext cx="3693324" cy="161990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D5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50127" y="315805"/>
            <a:ext cx="543431" cy="7807308"/>
            <a:chOff x="9450127" y="315805"/>
            <a:chExt cx="543431" cy="7807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9450127" y="315805"/>
              <a:ext cx="543431" cy="7807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4979" y="4023160"/>
            <a:ext cx="11260895" cy="50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85047" y="2461177"/>
            <a:ext cx="543431" cy="5877149"/>
            <a:chOff x="8485047" y="2461177"/>
            <a:chExt cx="543431" cy="58771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8485047" y="2461177"/>
              <a:ext cx="543431" cy="58771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75846" y="5193929"/>
            <a:ext cx="8678295" cy="50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47431" y="3463244"/>
            <a:ext cx="543431" cy="3873016"/>
            <a:chOff x="13347431" y="3463244"/>
            <a:chExt cx="543431" cy="38730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3347431" y="3463244"/>
              <a:ext cx="543431" cy="387301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82487" y="5193929"/>
            <a:ext cx="5551524" cy="50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21747" y="4991305"/>
            <a:ext cx="543431" cy="2950549"/>
            <a:chOff x="7021747" y="4991305"/>
            <a:chExt cx="543431" cy="29505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7021747" y="4991305"/>
              <a:ext cx="543431" cy="295054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44893" y="6270281"/>
            <a:ext cx="3971152" cy="5071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98200" y="4049094"/>
            <a:ext cx="543431" cy="4834971"/>
            <a:chOff x="10898200" y="4049094"/>
            <a:chExt cx="543431" cy="4834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10898200" y="4049094"/>
              <a:ext cx="543431" cy="48349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16335" y="6270281"/>
            <a:ext cx="6859552" cy="507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99991" y="3922747"/>
            <a:ext cx="543431" cy="7507036"/>
            <a:chOff x="9299991" y="3922747"/>
            <a:chExt cx="543431" cy="75070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6200000">
              <a:off x="9299991" y="3922747"/>
              <a:ext cx="543431" cy="750703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73608" y="7479967"/>
            <a:ext cx="10785010" cy="507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00920" y="6931503"/>
            <a:ext cx="543431" cy="3908895"/>
            <a:chOff x="7500920" y="6931503"/>
            <a:chExt cx="543431" cy="39088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6200000">
              <a:off x="7500920" y="6931503"/>
              <a:ext cx="543431" cy="39088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1543" y="7461107"/>
            <a:ext cx="3118343" cy="363058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7174" y="880347"/>
            <a:ext cx="1533019" cy="11331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6185" y="1344939"/>
            <a:ext cx="872095" cy="48601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54560" y="651359"/>
            <a:ext cx="5736352" cy="5994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125518" y="832954"/>
            <a:ext cx="201010" cy="201010"/>
            <a:chOff x="4125518" y="832954"/>
            <a:chExt cx="201010" cy="20101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25518" y="832954"/>
              <a:ext cx="201010" cy="2010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990476" y="832954"/>
            <a:ext cx="201010" cy="201010"/>
            <a:chOff x="3990476" y="832954"/>
            <a:chExt cx="201010" cy="20101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90476" y="832954"/>
              <a:ext cx="201010" cy="2010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039803" y="2943650"/>
            <a:ext cx="13466653" cy="6483381"/>
            <a:chOff x="4039803" y="2943650"/>
            <a:chExt cx="13466653" cy="648338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39803" y="2943650"/>
              <a:ext cx="13466653" cy="648338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767638" y="948533"/>
            <a:ext cx="3297657" cy="197914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14276" y="2294693"/>
            <a:ext cx="3039029" cy="10699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125000"/>
            <a:ext cx="2893763" cy="11476648"/>
            <a:chOff x="0" y="-1125000"/>
            <a:chExt cx="2893763" cy="11476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125000"/>
              <a:ext cx="2893763" cy="11476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409" y="1353726"/>
            <a:ext cx="842638" cy="505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7162" y="1104780"/>
            <a:ext cx="3312486" cy="28392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4276" y="2502118"/>
            <a:ext cx="13787390" cy="59175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1543" y="7457884"/>
            <a:ext cx="3099295" cy="36210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133" y="2045193"/>
            <a:ext cx="6832133" cy="41037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162" y="92291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272" y="1216710"/>
            <a:ext cx="15811876" cy="60461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162" y="92291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514" y="2056122"/>
            <a:ext cx="6994038" cy="40825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162" y="92291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280423"/>
            <a:ext cx="18285714" cy="3005291"/>
            <a:chOff x="0" y="7280423"/>
            <a:chExt cx="18285714" cy="3005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80423"/>
              <a:ext cx="18285714" cy="30052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5795"/>
            <a:ext cx="428694" cy="21429"/>
            <a:chOff x="828585" y="815795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5795"/>
              <a:ext cx="42869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878560" y="3174491"/>
            <a:ext cx="3971775" cy="7111223"/>
            <a:chOff x="13878560" y="3174491"/>
            <a:chExt cx="3971775" cy="711122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878560" y="3174491"/>
              <a:ext cx="3971775" cy="7111223"/>
              <a:chOff x="13878560" y="3174491"/>
              <a:chExt cx="3971775" cy="711122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43898" y="-229895"/>
                <a:ext cx="7943550" cy="1422244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878560" y="3174491"/>
                <a:ext cx="3971775" cy="711122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502719" y="4193068"/>
              <a:ext cx="2777175" cy="161876"/>
              <a:chOff x="14502719" y="4193068"/>
              <a:chExt cx="2777175" cy="1618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7098941" y="4222015"/>
                <a:ext cx="178737" cy="95837"/>
                <a:chOff x="17098941" y="4222015"/>
                <a:chExt cx="178737" cy="95837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098941" y="4222015"/>
                  <a:ext cx="178737" cy="95837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804029" y="4158268"/>
                <a:ext cx="367476" cy="463505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16679272" y="4222533"/>
                <a:ext cx="118956" cy="93774"/>
                <a:chOff x="16679272" y="4222533"/>
                <a:chExt cx="118956" cy="93774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679272" y="4222533"/>
                  <a:ext cx="118956" cy="93774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458395" y="4130287"/>
                <a:ext cx="432714" cy="318381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14776516" y="4199001"/>
                <a:ext cx="155943" cy="155943"/>
                <a:chOff x="14776516" y="4199001"/>
                <a:chExt cx="155943" cy="155943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776516" y="4199001"/>
                  <a:ext cx="155943" cy="15594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71545" y="6328600"/>
            <a:ext cx="2552867" cy="85673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642857" y="8436155"/>
            <a:ext cx="4439560" cy="1226418"/>
            <a:chOff x="13642857" y="8436155"/>
            <a:chExt cx="4439560" cy="12264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42857" y="8436155"/>
              <a:ext cx="4439560" cy="122641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5776" y="3564605"/>
            <a:ext cx="7715210" cy="124582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1543" y="7464148"/>
            <a:ext cx="3108819" cy="36210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974831" y="832954"/>
            <a:ext cx="336052" cy="201010"/>
            <a:chOff x="8974831" y="832954"/>
            <a:chExt cx="336052" cy="20101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109873" y="832954"/>
              <a:ext cx="201010" cy="201010"/>
              <a:chOff x="9109873" y="832954"/>
              <a:chExt cx="201010" cy="20101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109873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974831" y="832954"/>
              <a:ext cx="201010" cy="201010"/>
              <a:chOff x="8974831" y="832954"/>
              <a:chExt cx="201010" cy="20101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974831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5239128" y="4930396"/>
            <a:ext cx="1250638" cy="1250638"/>
            <a:chOff x="15239128" y="4930396"/>
            <a:chExt cx="1250638" cy="125063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239128" y="4930396"/>
              <a:ext cx="1250638" cy="12506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66009" y="4295102"/>
            <a:ext cx="7310985" cy="2115688"/>
            <a:chOff x="966009" y="4295102"/>
            <a:chExt cx="7310985" cy="211568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6009" y="4295102"/>
              <a:ext cx="7310985" cy="211568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700715" y="4295102"/>
            <a:ext cx="3039684" cy="2115688"/>
            <a:chOff x="8700715" y="4295102"/>
            <a:chExt cx="3039684" cy="211568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00715" y="4295102"/>
              <a:ext cx="3039684" cy="211568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9209" y="1026276"/>
            <a:ext cx="14735990" cy="264893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890636" y="8713538"/>
            <a:ext cx="3898867" cy="82145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958181" y="4567072"/>
            <a:ext cx="2156819" cy="179934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51402" y="4067550"/>
            <a:ext cx="3723495" cy="55799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04312" y="4835518"/>
            <a:ext cx="6323305" cy="144952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829643" y="9053100"/>
            <a:ext cx="3893790" cy="82145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896327" y="7456247"/>
            <a:ext cx="1958219" cy="469352"/>
            <a:chOff x="14896327" y="7456247"/>
            <a:chExt cx="1958219" cy="469352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4896327" y="7456247"/>
              <a:ext cx="1958219" cy="469352"/>
              <a:chOff x="14896327" y="7456247"/>
              <a:chExt cx="1958219" cy="469352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896327" y="7456247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728754" y="7451604"/>
              <a:ext cx="2047410" cy="558800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14896327" y="7456247"/>
              <a:ext cx="1958219" cy="469352"/>
              <a:chOff x="14896327" y="7456247"/>
              <a:chExt cx="1958219" cy="46935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896327" y="7456247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728754" y="7451604"/>
              <a:ext cx="2047410" cy="558800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452432" y="8618576"/>
            <a:ext cx="5474514" cy="1260000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65232" y="1333951"/>
            <a:ext cx="1735333" cy="486010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57174" y="859713"/>
            <a:ext cx="1533019" cy="11331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280423"/>
            <a:ext cx="18285714" cy="3005291"/>
            <a:chOff x="0" y="7280423"/>
            <a:chExt cx="18285714" cy="3005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80423"/>
              <a:ext cx="18285714" cy="30052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5795"/>
            <a:ext cx="428694" cy="21429"/>
            <a:chOff x="828585" y="815795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5795"/>
              <a:ext cx="42869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2516" y="3196469"/>
            <a:ext cx="3971775" cy="7111223"/>
            <a:chOff x="13922516" y="3196469"/>
            <a:chExt cx="3971775" cy="711122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922516" y="3196469"/>
              <a:ext cx="3971775" cy="7111223"/>
              <a:chOff x="13922516" y="3196469"/>
              <a:chExt cx="3971775" cy="711122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87854" y="-207917"/>
                <a:ext cx="7943550" cy="1422244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922516" y="3196469"/>
                <a:ext cx="3971775" cy="711122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546675" y="4215046"/>
              <a:ext cx="2777175" cy="161876"/>
              <a:chOff x="14546675" y="4215046"/>
              <a:chExt cx="2777175" cy="1618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7142897" y="4243993"/>
                <a:ext cx="178737" cy="95837"/>
                <a:chOff x="17142897" y="4243993"/>
                <a:chExt cx="178737" cy="95837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142897" y="4243993"/>
                  <a:ext cx="178737" cy="95837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847985" y="4180246"/>
                <a:ext cx="367476" cy="463505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16723228" y="4244511"/>
                <a:ext cx="118956" cy="93774"/>
                <a:chOff x="16723228" y="4244511"/>
                <a:chExt cx="118956" cy="93774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723228" y="4244511"/>
                  <a:ext cx="118956" cy="93774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502351" y="4152265"/>
                <a:ext cx="432714" cy="318381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14820472" y="4220979"/>
                <a:ext cx="155943" cy="155943"/>
                <a:chOff x="14820472" y="4220979"/>
                <a:chExt cx="155943" cy="155943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820472" y="4220979"/>
                  <a:ext cx="155943" cy="15594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1543" y="7464148"/>
            <a:ext cx="3108819" cy="36210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974831" y="832954"/>
            <a:ext cx="336052" cy="201010"/>
            <a:chOff x="8974831" y="832954"/>
            <a:chExt cx="336052" cy="20101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109873" y="832954"/>
              <a:ext cx="201010" cy="201010"/>
              <a:chOff x="9109873" y="832954"/>
              <a:chExt cx="201010" cy="20101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109873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974831" y="832954"/>
              <a:ext cx="201010" cy="201010"/>
              <a:chOff x="8974831" y="832954"/>
              <a:chExt cx="201010" cy="20101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974831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5277103" y="5007319"/>
            <a:ext cx="1262600" cy="1262600"/>
            <a:chOff x="15277103" y="5007319"/>
            <a:chExt cx="1262600" cy="12626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77103" y="5007319"/>
              <a:ext cx="1262600" cy="12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642857" y="8436155"/>
            <a:ext cx="4439560" cy="1226418"/>
            <a:chOff x="13642857" y="8436155"/>
            <a:chExt cx="4439560" cy="122641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42857" y="8436155"/>
              <a:ext cx="4439560" cy="122641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5232" y="1333951"/>
            <a:ext cx="1735333" cy="48601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7174" y="859713"/>
            <a:ext cx="1533019" cy="113318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3199" y="1026276"/>
            <a:ext cx="15100724" cy="264893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058214" y="9016135"/>
            <a:ext cx="5044381" cy="82145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957133" y="7442328"/>
            <a:ext cx="1958219" cy="469352"/>
            <a:chOff x="14957133" y="7442328"/>
            <a:chExt cx="1958219" cy="46935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4957133" y="7442328"/>
              <a:ext cx="1958219" cy="469352"/>
              <a:chOff x="14957133" y="7442328"/>
              <a:chExt cx="1958219" cy="46935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957133" y="7442328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789560" y="7437684"/>
              <a:ext cx="2047410" cy="558800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4957133" y="7442328"/>
              <a:ext cx="1958219" cy="469352"/>
              <a:chOff x="14957133" y="7442328"/>
              <a:chExt cx="1958219" cy="469352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957133" y="7442328"/>
                <a:ext cx="1958219" cy="469352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789560" y="7437684"/>
              <a:ext cx="2047410" cy="558800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508805" y="6438490"/>
            <a:ext cx="2668933" cy="87578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317570" y="8713538"/>
            <a:ext cx="4462400" cy="82145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05776" y="3564605"/>
            <a:ext cx="6516848" cy="124582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66009" y="4295102"/>
            <a:ext cx="7310985" cy="2115688"/>
            <a:chOff x="966009" y="4295102"/>
            <a:chExt cx="7310985" cy="211568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66009" y="4295102"/>
              <a:ext cx="7310985" cy="2115688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94788" y="4814242"/>
            <a:ext cx="4972686" cy="117864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650371" y="7653003"/>
            <a:ext cx="4608581" cy="219915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700715" y="4295102"/>
            <a:ext cx="3039684" cy="2115688"/>
            <a:chOff x="8700715" y="4295102"/>
            <a:chExt cx="3039684" cy="211568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00715" y="4295102"/>
              <a:ext cx="3039684" cy="2115688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958181" y="4698767"/>
            <a:ext cx="1924648" cy="1510648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051402" y="4067550"/>
            <a:ext cx="3723495" cy="557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09004" y="0"/>
            <a:ext cx="9776711" cy="10285714"/>
            <a:chOff x="8509004" y="0"/>
            <a:chExt cx="9776711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9004" y="0"/>
              <a:ext cx="9776711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30680" y="1963686"/>
            <a:ext cx="2273933" cy="13676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06230" y="1685451"/>
            <a:ext cx="1389638" cy="784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305" y="2564163"/>
            <a:ext cx="2440076" cy="2313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6846" y="2305974"/>
            <a:ext cx="698331" cy="417709"/>
            <a:chOff x="1066846" y="2305974"/>
            <a:chExt cx="698331" cy="4177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47468" y="2305974"/>
              <a:ext cx="417709" cy="417709"/>
              <a:chOff x="1347468" y="2305974"/>
              <a:chExt cx="417709" cy="4177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47468" y="2305974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6846" y="2305974"/>
              <a:ext cx="417709" cy="417709"/>
              <a:chOff x="1066846" y="2305974"/>
              <a:chExt cx="417709" cy="41770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66846" y="2305974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95019" y="4501630"/>
            <a:ext cx="1020463" cy="21429"/>
            <a:chOff x="1095019" y="4501630"/>
            <a:chExt cx="1020463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5019" y="4501630"/>
              <a:ext cx="1020463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86058" y="2840830"/>
            <a:ext cx="6449291" cy="20174"/>
            <a:chOff x="10286058" y="2840830"/>
            <a:chExt cx="6449291" cy="2017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6058" y="2840830"/>
              <a:ext cx="6449291" cy="201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86058" y="3911880"/>
            <a:ext cx="6449291" cy="20174"/>
            <a:chOff x="10286058" y="3911880"/>
            <a:chExt cx="6449291" cy="201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6058" y="3911880"/>
              <a:ext cx="6449291" cy="201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86058" y="4982931"/>
            <a:ext cx="6449291" cy="20174"/>
            <a:chOff x="10286058" y="4982931"/>
            <a:chExt cx="6449291" cy="201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6058" y="4982931"/>
              <a:ext cx="6449291" cy="201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86058" y="6053981"/>
            <a:ext cx="6449291" cy="20174"/>
            <a:chOff x="10286058" y="6053981"/>
            <a:chExt cx="6449291" cy="2017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6058" y="6053981"/>
              <a:ext cx="6449291" cy="201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86058" y="7125032"/>
            <a:ext cx="6449291" cy="20174"/>
            <a:chOff x="10286058" y="7125032"/>
            <a:chExt cx="6449291" cy="2017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6058" y="7125032"/>
              <a:ext cx="6449291" cy="201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86058" y="8196082"/>
            <a:ext cx="6449291" cy="20174"/>
            <a:chOff x="10286058" y="8196082"/>
            <a:chExt cx="6449291" cy="2017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6058" y="8196082"/>
              <a:ext cx="6449291" cy="2017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286058" y="9267133"/>
            <a:ext cx="6449291" cy="20174"/>
            <a:chOff x="10286058" y="9267133"/>
            <a:chExt cx="6449291" cy="2017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6058" y="9267133"/>
              <a:ext cx="6449291" cy="2017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86058" y="1769779"/>
            <a:ext cx="6449291" cy="20174"/>
            <a:chOff x="10286058" y="1769779"/>
            <a:chExt cx="6449291" cy="201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6058" y="1769779"/>
              <a:ext cx="6449291" cy="2017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0705" y="4900146"/>
            <a:ext cx="2409943" cy="101933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2381" y="9270113"/>
            <a:ext cx="1033552" cy="62087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30680" y="3050559"/>
            <a:ext cx="3034200" cy="136765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30680" y="4118387"/>
            <a:ext cx="3330629" cy="136761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30680" y="5186210"/>
            <a:ext cx="1681076" cy="136765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130680" y="6254036"/>
            <a:ext cx="1681076" cy="136765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30680" y="7321861"/>
            <a:ext cx="1597295" cy="136765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130680" y="8389687"/>
            <a:ext cx="1597295" cy="136765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7162" y="595496"/>
            <a:ext cx="4365562" cy="949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3324" y="2363322"/>
            <a:ext cx="10573876" cy="11689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543" y="7457884"/>
            <a:ext cx="2756438" cy="3621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7638" y="1034252"/>
            <a:ext cx="4696038" cy="19029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409" y="1389197"/>
            <a:ext cx="1570686" cy="6950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669397" y="3542857"/>
            <a:ext cx="6585016" cy="4496874"/>
            <a:chOff x="3669397" y="3542857"/>
            <a:chExt cx="6585016" cy="44968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69397" y="3542857"/>
              <a:ext cx="6585016" cy="44968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86986" y="7686103"/>
            <a:ext cx="5286479" cy="672757"/>
            <a:chOff x="4386986" y="7686103"/>
            <a:chExt cx="5286479" cy="6727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86986" y="7686103"/>
              <a:ext cx="5286479" cy="67275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01616" y="7750303"/>
            <a:ext cx="4175200" cy="6773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056552" y="3542857"/>
            <a:ext cx="6721657" cy="4496874"/>
            <a:chOff x="11056552" y="3542857"/>
            <a:chExt cx="6721657" cy="449687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56552" y="3542857"/>
              <a:ext cx="6721657" cy="44968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774141" y="7686103"/>
            <a:ext cx="5286479" cy="672757"/>
            <a:chOff x="11774141" y="7686103"/>
            <a:chExt cx="5286479" cy="6727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74141" y="7686103"/>
              <a:ext cx="5286479" cy="67275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157293" y="7759827"/>
            <a:ext cx="4282333" cy="6773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9420" y="3013075"/>
            <a:ext cx="5264524" cy="1106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857143"/>
            <a:ext cx="2893763" cy="11208791"/>
            <a:chOff x="0" y="-857143"/>
            <a:chExt cx="2893763" cy="112087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857143"/>
              <a:ext cx="2893763" cy="11208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409" y="1372775"/>
            <a:ext cx="1405124" cy="4860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7638" y="1034252"/>
            <a:ext cx="5546333" cy="19029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61895" y="2254696"/>
            <a:ext cx="4245876" cy="10127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1543" y="7457884"/>
            <a:ext cx="3108819" cy="36210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87012" y="3109874"/>
            <a:ext cx="12965430" cy="9529"/>
            <a:chOff x="4187012" y="3109874"/>
            <a:chExt cx="12965430" cy="95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87012" y="3109874"/>
              <a:ext cx="12965430" cy="95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94201" y="3880046"/>
            <a:ext cx="12967734" cy="9529"/>
            <a:chOff x="4194201" y="3880046"/>
            <a:chExt cx="12967734" cy="95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94201" y="3880046"/>
              <a:ext cx="12967734" cy="95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28518" y="4635712"/>
            <a:ext cx="12928678" cy="9529"/>
            <a:chOff x="4228518" y="4635712"/>
            <a:chExt cx="12928678" cy="95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28518" y="4635712"/>
              <a:ext cx="12928678" cy="95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235" y="5416664"/>
            <a:ext cx="12938292" cy="9529"/>
            <a:chOff x="4233235" y="5416664"/>
            <a:chExt cx="12938292" cy="95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33235" y="5416664"/>
              <a:ext cx="12938292" cy="95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223227" y="6977969"/>
            <a:ext cx="12948240" cy="9529"/>
            <a:chOff x="4223227" y="6977969"/>
            <a:chExt cx="12948240" cy="95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23227" y="6977969"/>
              <a:ext cx="12948240" cy="95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30351" y="7764808"/>
            <a:ext cx="12955435" cy="9529"/>
            <a:chOff x="4230351" y="7764808"/>
            <a:chExt cx="12955435" cy="95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0351" y="7764808"/>
              <a:ext cx="12955435" cy="95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230842" y="8519874"/>
            <a:ext cx="12959675" cy="9529"/>
            <a:chOff x="4230842" y="8519874"/>
            <a:chExt cx="12959675" cy="952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30842" y="8519874"/>
              <a:ext cx="12959675" cy="95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257024" y="9304331"/>
            <a:ext cx="12933517" cy="9529"/>
            <a:chOff x="4257024" y="9304331"/>
            <a:chExt cx="12933517" cy="95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57024" y="9304331"/>
              <a:ext cx="12933517" cy="95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59450" y="6214283"/>
            <a:ext cx="6228719" cy="9529"/>
            <a:chOff x="14059450" y="6214283"/>
            <a:chExt cx="6228719" cy="952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14059450" y="6214283"/>
              <a:ext cx="6228719" cy="95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33259" y="6188093"/>
            <a:ext cx="6176339" cy="9529"/>
            <a:chOff x="1133259" y="6188093"/>
            <a:chExt cx="6176339" cy="95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1133259" y="6188093"/>
              <a:ext cx="6176339" cy="95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659524" y="6202378"/>
            <a:ext cx="6242857" cy="9529"/>
            <a:chOff x="10659524" y="6202378"/>
            <a:chExt cx="6242857" cy="952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10659524" y="6202378"/>
              <a:ext cx="6242857" cy="95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142813" y="6173807"/>
            <a:ext cx="6223899" cy="9529"/>
            <a:chOff x="7142813" y="6173807"/>
            <a:chExt cx="6223899" cy="95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5400000">
              <a:off x="7142813" y="6173807"/>
              <a:ext cx="6223899" cy="952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704739" y="6178569"/>
            <a:ext cx="6195284" cy="9529"/>
            <a:chOff x="3704739" y="6178569"/>
            <a:chExt cx="6195284" cy="95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5400000">
              <a:off x="3704739" y="6178569"/>
              <a:ext cx="6195284" cy="9529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892559" y="3921751"/>
            <a:ext cx="3194181" cy="856914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880978" y="4644021"/>
            <a:ext cx="3182438" cy="89501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721899" y="5901731"/>
            <a:ext cx="3380390" cy="85691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456861" y="7005762"/>
            <a:ext cx="3626419" cy="85691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31899" y="7728029"/>
            <a:ext cx="3666105" cy="885486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560459" y="8528596"/>
            <a:ext cx="3538571" cy="885486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271164" y="3047932"/>
            <a:ext cx="4792171" cy="1106981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586374" y="3066980"/>
            <a:ext cx="4924371" cy="110698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948978" y="3855088"/>
            <a:ext cx="4084019" cy="914057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948093" y="4615453"/>
            <a:ext cx="4124771" cy="923581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282464" y="5572622"/>
            <a:ext cx="4273400" cy="1472990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948093" y="6934625"/>
            <a:ext cx="4124771" cy="923581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948978" y="7741767"/>
            <a:ext cx="4084019" cy="914057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995855" y="8511656"/>
            <a:ext cx="4057676" cy="89501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483012" y="3861285"/>
            <a:ext cx="4124771" cy="923581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483012" y="4621650"/>
            <a:ext cx="4124771" cy="923581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483898" y="5809028"/>
            <a:ext cx="4084019" cy="91405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483898" y="6940822"/>
            <a:ext cx="4084019" cy="914057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483898" y="7747964"/>
            <a:ext cx="4084019" cy="91405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483012" y="8508329"/>
            <a:ext cx="4124771" cy="923581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924714" y="3864254"/>
            <a:ext cx="4124771" cy="923581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924714" y="4624619"/>
            <a:ext cx="4124771" cy="923581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3292057" y="5385791"/>
            <a:ext cx="4208419" cy="1918971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924714" y="6943791"/>
            <a:ext cx="4124771" cy="923581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924714" y="7750933"/>
            <a:ext cx="4124771" cy="923581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924714" y="8511298"/>
            <a:ext cx="4124771" cy="9235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20365" y="4834000"/>
            <a:ext cx="3096064" cy="3096064"/>
            <a:chOff x="4020365" y="4834000"/>
            <a:chExt cx="3096064" cy="3096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0365" y="4834000"/>
              <a:ext cx="3096064" cy="3096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22186" y="5726471"/>
            <a:ext cx="892421" cy="892421"/>
            <a:chOff x="5122186" y="5726471"/>
            <a:chExt cx="892421" cy="8924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2186" y="5726471"/>
              <a:ext cx="892421" cy="89242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4289" y="4967566"/>
            <a:ext cx="4799438" cy="8473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927" y="6790474"/>
            <a:ext cx="4455400" cy="9574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13014" y="4834000"/>
            <a:ext cx="3096064" cy="3096064"/>
            <a:chOff x="6613014" y="4834000"/>
            <a:chExt cx="3096064" cy="30960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3014" y="4834000"/>
              <a:ext cx="3096064" cy="309606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67470" y="4967568"/>
            <a:ext cx="4804505" cy="8473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8185" y="6942056"/>
            <a:ext cx="4158638" cy="6844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05663" y="4834000"/>
            <a:ext cx="3096064" cy="3096064"/>
            <a:chOff x="9205663" y="4834000"/>
            <a:chExt cx="3096064" cy="30960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5663" y="4834000"/>
              <a:ext cx="3096064" cy="309606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64137" y="4967568"/>
            <a:ext cx="4801971" cy="8473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10261" y="6942056"/>
            <a:ext cx="4200171" cy="6844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98313" y="4834000"/>
            <a:ext cx="3096064" cy="3096064"/>
            <a:chOff x="11798313" y="4834000"/>
            <a:chExt cx="3096064" cy="30960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8313" y="4834000"/>
              <a:ext cx="3096064" cy="309606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59898" y="4967568"/>
            <a:ext cx="4802124" cy="8473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02898" y="6795332"/>
            <a:ext cx="4200171" cy="9788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390962" y="4834000"/>
            <a:ext cx="3096064" cy="3096064"/>
            <a:chOff x="14390962" y="4834000"/>
            <a:chExt cx="3096064" cy="309606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90962" y="4834000"/>
              <a:ext cx="3096064" cy="30960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94115" y="5757443"/>
            <a:ext cx="919161" cy="919161"/>
            <a:chOff x="10294115" y="5757443"/>
            <a:chExt cx="919161" cy="9191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94115" y="5757443"/>
              <a:ext cx="919161" cy="9191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438531" y="5714675"/>
            <a:ext cx="1000926" cy="925857"/>
            <a:chOff x="15438531" y="5714675"/>
            <a:chExt cx="1000926" cy="9258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438531" y="5714675"/>
              <a:ext cx="1000926" cy="92585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948101" y="4967568"/>
            <a:ext cx="4796476" cy="84736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605396" y="6766760"/>
            <a:ext cx="4080781" cy="10360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1543" y="7457889"/>
            <a:ext cx="3099295" cy="363058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2936094" y="5859104"/>
            <a:ext cx="844311" cy="844311"/>
            <a:chOff x="12936094" y="5859104"/>
            <a:chExt cx="844311" cy="84431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936094" y="5859104"/>
              <a:ext cx="844311" cy="84431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563133" y="5583101"/>
            <a:ext cx="1198208" cy="1198208"/>
            <a:chOff x="7563133" y="5583101"/>
            <a:chExt cx="1198208" cy="119820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63133" y="5583101"/>
              <a:ext cx="1198208" cy="1198208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767638" y="1034247"/>
            <a:ext cx="3504514" cy="190295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65233" y="1405742"/>
            <a:ext cx="881619" cy="48601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919536" y="2742944"/>
            <a:ext cx="12218076" cy="134046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522978" y="8319841"/>
            <a:ext cx="2559200" cy="838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543" y="7457884"/>
            <a:ext cx="3156438" cy="3621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58114" y="1104786"/>
            <a:ext cx="10097429" cy="28392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737259" y="2543300"/>
            <a:ext cx="4776494" cy="7164741"/>
            <a:chOff x="4737259" y="2543300"/>
            <a:chExt cx="4776494" cy="71647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37259" y="2543300"/>
              <a:ext cx="4776494" cy="71647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56628" y="2562348"/>
            <a:ext cx="2757618" cy="7067481"/>
            <a:chOff x="12056628" y="2562348"/>
            <a:chExt cx="2757618" cy="706748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56628" y="2562348"/>
              <a:ext cx="2757618" cy="706748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38377" y="9040550"/>
            <a:ext cx="2877810" cy="7013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707589" y="9011566"/>
            <a:ext cx="3102810" cy="701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543" y="7457884"/>
            <a:ext cx="3156438" cy="3621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326528" y="3466538"/>
            <a:ext cx="8872602" cy="5056023"/>
            <a:chOff x="4326528" y="3466538"/>
            <a:chExt cx="8872602" cy="50560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6528" y="3466538"/>
              <a:ext cx="8872602" cy="505602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77162" y="1104786"/>
            <a:ext cx="5316352" cy="28392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298511" y="2755429"/>
            <a:ext cx="3180596" cy="5919420"/>
            <a:chOff x="14298511" y="2755429"/>
            <a:chExt cx="3180596" cy="59194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98511" y="2755429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46654" y="3923930"/>
            <a:ext cx="2594200" cy="14286"/>
            <a:chOff x="14646654" y="3923930"/>
            <a:chExt cx="2594200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46654" y="3923930"/>
              <a:ext cx="2594200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43680" y="4572249"/>
            <a:ext cx="823364" cy="14286"/>
            <a:chOff x="14643680" y="4572249"/>
            <a:chExt cx="823364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43680" y="4572249"/>
              <a:ext cx="823364" cy="1428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105200" y="3249622"/>
            <a:ext cx="4571333" cy="7920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583797" y="4187700"/>
            <a:ext cx="1026724" cy="83047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607240" y="4632429"/>
            <a:ext cx="2727029" cy="14820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646695" y="6481077"/>
            <a:ext cx="823364" cy="14286"/>
            <a:chOff x="14646695" y="6481077"/>
            <a:chExt cx="823364" cy="1428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46695" y="6481077"/>
              <a:ext cx="823364" cy="1428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586813" y="6096527"/>
            <a:ext cx="1026724" cy="83047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619780" y="6599143"/>
            <a:ext cx="2758571" cy="1449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543" y="7457884"/>
            <a:ext cx="3156438" cy="3621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67638" y="1034252"/>
            <a:ext cx="7474000" cy="19029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78475" y="7293008"/>
            <a:ext cx="506515" cy="169977"/>
            <a:chOff x="10378475" y="7293008"/>
            <a:chExt cx="506515" cy="1699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0378475" y="7293008"/>
              <a:ext cx="506515" cy="1699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36630" y="2746110"/>
            <a:ext cx="3180596" cy="4275333"/>
            <a:chOff x="3836630" y="2746110"/>
            <a:chExt cx="3180596" cy="4275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6630" y="2746110"/>
              <a:ext cx="3180596" cy="427533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88087" y="2720447"/>
            <a:ext cx="1218248" cy="132373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51944" y="3582217"/>
            <a:ext cx="2055600" cy="6416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265320" y="2746110"/>
            <a:ext cx="3180596" cy="4275333"/>
            <a:chOff x="7265320" y="2746110"/>
            <a:chExt cx="3180596" cy="42753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5320" y="2746110"/>
              <a:ext cx="3180596" cy="427533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16773" y="2720447"/>
            <a:ext cx="1296162" cy="13237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93967" y="3582217"/>
            <a:ext cx="1172705" cy="6416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94010" y="2746110"/>
            <a:ext cx="3180596" cy="4275333"/>
            <a:chOff x="10694010" y="2746110"/>
            <a:chExt cx="3180596" cy="42753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94010" y="2746110"/>
              <a:ext cx="3180596" cy="427533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845449" y="2668447"/>
            <a:ext cx="1300067" cy="132373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315" y="3582217"/>
            <a:ext cx="1848752" cy="6416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122700" y="2746110"/>
            <a:ext cx="3180596" cy="4275333"/>
            <a:chOff x="14122700" y="2746110"/>
            <a:chExt cx="3180596" cy="4275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22700" y="2746110"/>
              <a:ext cx="3180596" cy="4275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36630" y="7785590"/>
            <a:ext cx="13466667" cy="1895729"/>
            <a:chOff x="3836630" y="7785590"/>
            <a:chExt cx="13466667" cy="18957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36630" y="7785590"/>
              <a:ext cx="13466667" cy="18957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409678" y="4221190"/>
            <a:ext cx="2101105" cy="2339927"/>
            <a:chOff x="11409678" y="4221190"/>
            <a:chExt cx="2101105" cy="233992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409678" y="4221190"/>
              <a:ext cx="2101105" cy="233992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748147" y="4230713"/>
            <a:ext cx="2176847" cy="2176847"/>
            <a:chOff x="7748147" y="4230713"/>
            <a:chExt cx="2176847" cy="217684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48147" y="4230713"/>
              <a:ext cx="2176847" cy="217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395379" y="4278332"/>
            <a:ext cx="2086995" cy="2086995"/>
            <a:chOff x="4395379" y="4278332"/>
            <a:chExt cx="2086995" cy="208699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95379" y="4278332"/>
              <a:ext cx="2086995" cy="208699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474067" y="4230713"/>
            <a:ext cx="2481023" cy="2258385"/>
            <a:chOff x="14474067" y="4230713"/>
            <a:chExt cx="2481023" cy="225838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474067" y="4230713"/>
              <a:ext cx="1647760" cy="1662305"/>
              <a:chOff x="14474067" y="4230713"/>
              <a:chExt cx="1647760" cy="1662305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4474067" y="4230713"/>
                <a:ext cx="1647760" cy="166230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297947" y="4822431"/>
              <a:ext cx="1653983" cy="1662305"/>
              <a:chOff x="15297947" y="4822431"/>
              <a:chExt cx="1653983" cy="1662305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5297947" y="4822431"/>
                <a:ext cx="1653983" cy="1662305"/>
              </a:xfrm>
              <a:prstGeom prst="rect">
                <a:avLst/>
              </a:prstGeom>
            </p:spPr>
          </p:pic>
        </p:grpSp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274116" y="2668447"/>
            <a:ext cx="1319267" cy="1323733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381192" y="3605131"/>
            <a:ext cx="1322019" cy="95560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373248" y="8000413"/>
            <a:ext cx="11321848" cy="1571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90476" y="3566295"/>
            <a:ext cx="3180596" cy="5919420"/>
            <a:chOff x="3990476" y="3566295"/>
            <a:chExt cx="3180596" cy="59194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0476" y="3566295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83674" y="7085388"/>
            <a:ext cx="2594200" cy="14286"/>
            <a:chOff x="4283674" y="7085388"/>
            <a:chExt cx="2594200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3674" y="7085388"/>
              <a:ext cx="2594200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8501" y="7391909"/>
            <a:ext cx="2628067" cy="14495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5095" y="3938781"/>
            <a:ext cx="4434286" cy="7729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47833" y="3566295"/>
            <a:ext cx="3180596" cy="5919420"/>
            <a:chOff x="10847833" y="3566295"/>
            <a:chExt cx="3180596" cy="59194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7833" y="3566295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41031" y="7099674"/>
            <a:ext cx="2594200" cy="14286"/>
            <a:chOff x="11141031" y="7099674"/>
            <a:chExt cx="2594200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1031" y="7099674"/>
              <a:ext cx="2594200" cy="14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32452" y="3938785"/>
            <a:ext cx="4415238" cy="7729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76523" y="3566295"/>
            <a:ext cx="3180596" cy="5919420"/>
            <a:chOff x="14276523" y="3566295"/>
            <a:chExt cx="3180596" cy="59194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76523" y="3566295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69721" y="7085388"/>
            <a:ext cx="2594200" cy="14286"/>
            <a:chOff x="14569721" y="7085388"/>
            <a:chExt cx="2594200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69721" y="7085388"/>
              <a:ext cx="2594200" cy="142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93142" y="3772862"/>
            <a:ext cx="4412095" cy="11057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19153" y="3566295"/>
            <a:ext cx="3180596" cy="5919420"/>
            <a:chOff x="7419153" y="3566295"/>
            <a:chExt cx="3180596" cy="59194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9153" y="3566295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12351" y="7085388"/>
            <a:ext cx="2594200" cy="14286"/>
            <a:chOff x="7712351" y="7085388"/>
            <a:chExt cx="2594200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2351" y="7085388"/>
              <a:ext cx="2594200" cy="1428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93711" y="7368995"/>
            <a:ext cx="2637200" cy="17993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41868" y="3938785"/>
            <a:ext cx="4205714" cy="7729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0" y="-642857"/>
            <a:ext cx="2893763" cy="10975458"/>
            <a:chOff x="0" y="-642857"/>
            <a:chExt cx="2893763" cy="109754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-642857"/>
              <a:ext cx="2893763" cy="10975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7409" y="1394905"/>
            <a:ext cx="842638" cy="44342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4510259" y="4696001"/>
            <a:ext cx="2141031" cy="2141031"/>
            <a:chOff x="4510259" y="4696001"/>
            <a:chExt cx="2141031" cy="214103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10259" y="4696001"/>
              <a:ext cx="2141031" cy="21410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007773" y="4895238"/>
            <a:ext cx="2003357" cy="1720114"/>
            <a:chOff x="8007773" y="4895238"/>
            <a:chExt cx="2003357" cy="172011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07773" y="4895238"/>
              <a:ext cx="2003357" cy="17201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891506" y="5142857"/>
            <a:ext cx="1950630" cy="1232876"/>
            <a:chOff x="14891506" y="5142857"/>
            <a:chExt cx="1950630" cy="123287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891506" y="5142857"/>
              <a:ext cx="1950630" cy="123287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38558" y="4696001"/>
            <a:ext cx="2199146" cy="2199146"/>
            <a:chOff x="11338558" y="4696001"/>
            <a:chExt cx="2199146" cy="219914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38558" y="4696001"/>
              <a:ext cx="2199146" cy="2199146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67638" y="939009"/>
            <a:ext cx="3354800" cy="198866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914276" y="2321359"/>
            <a:ext cx="4073400" cy="101278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01543" y="7457884"/>
            <a:ext cx="3118343" cy="3630581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322072" y="8431693"/>
            <a:ext cx="1330533" cy="875676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93711" y="7368995"/>
            <a:ext cx="2637200" cy="1799343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157096" y="7391909"/>
            <a:ext cx="2265714" cy="1144762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583787" y="7344290"/>
            <a:ext cx="2577324" cy="1449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예림 조</cp:lastModifiedBy>
  <cp:revision>1</cp:revision>
  <dcterms:created xsi:type="dcterms:W3CDTF">2024-04-15T23:10:24Z</dcterms:created>
  <dcterms:modified xsi:type="dcterms:W3CDTF">2024-04-15T14:12:09Z</dcterms:modified>
</cp:coreProperties>
</file>