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image" Target="../media/image237.png"/><Relationship Id="rId6" Type="http://schemas.openxmlformats.org/officeDocument/2006/relationships/image" Target="../media/image238.png"/><Relationship Id="rId7" Type="http://schemas.openxmlformats.org/officeDocument/2006/relationships/image" Target="../media/image239.png"/><Relationship Id="rId8" Type="http://schemas.openxmlformats.org/officeDocument/2006/relationships/image" Target="../media/image240.png"/><Relationship Id="rId9" Type="http://schemas.openxmlformats.org/officeDocument/2006/relationships/image" Target="../media/image241.png"/><Relationship Id="rId10" Type="http://schemas.openxmlformats.org/officeDocument/2006/relationships/image" Target="../media/image242.png"/><Relationship Id="rId11" Type="http://schemas.openxmlformats.org/officeDocument/2006/relationships/image" Target="../media/image243.png"/><Relationship Id="rId12" Type="http://schemas.openxmlformats.org/officeDocument/2006/relationships/image" Target="../media/image244.png"/><Relationship Id="rId13" Type="http://schemas.openxmlformats.org/officeDocument/2006/relationships/image" Target="../media/image245.png"/><Relationship Id="rId14" Type="http://schemas.openxmlformats.org/officeDocument/2006/relationships/image" Target="../media/image246.png"/><Relationship Id="rId15" Type="http://schemas.openxmlformats.org/officeDocument/2006/relationships/image" Target="../media/image247.png"/><Relationship Id="rId16" Type="http://schemas.openxmlformats.org/officeDocument/2006/relationships/image" Target="../media/image248.png"/><Relationship Id="rId17" Type="http://schemas.openxmlformats.org/officeDocument/2006/relationships/image" Target="../media/image249.png"/><Relationship Id="rId18" Type="http://schemas.openxmlformats.org/officeDocument/2006/relationships/image" Target="../media/image250.png"/><Relationship Id="rId19" Type="http://schemas.openxmlformats.org/officeDocument/2006/relationships/image" Target="../media/image251.png"/><Relationship Id="rId20" Type="http://schemas.openxmlformats.org/officeDocument/2006/relationships/image" Target="../media/image252.png"/><Relationship Id="rId21" Type="http://schemas.openxmlformats.org/officeDocument/2006/relationships/image" Target="../media/image253.png"/><Relationship Id="rId22" Type="http://schemas.openxmlformats.org/officeDocument/2006/relationships/image" Target="../media/image254.png"/><Relationship Id="rId23" Type="http://schemas.openxmlformats.org/officeDocument/2006/relationships/image" Target="../media/image255.png"/><Relationship Id="rId24" Type="http://schemas.openxmlformats.org/officeDocument/2006/relationships/image" Target="../media/image25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7.png"/><Relationship Id="rId3" Type="http://schemas.openxmlformats.org/officeDocument/2006/relationships/image" Target="../media/image258.png"/><Relationship Id="rId4" Type="http://schemas.openxmlformats.org/officeDocument/2006/relationships/image" Target="../media/image259.png"/><Relationship Id="rId5" Type="http://schemas.openxmlformats.org/officeDocument/2006/relationships/image" Target="../media/image260.png"/><Relationship Id="rId6" Type="http://schemas.openxmlformats.org/officeDocument/2006/relationships/image" Target="../media/image261.png"/><Relationship Id="rId7" Type="http://schemas.openxmlformats.org/officeDocument/2006/relationships/image" Target="../media/image262.png"/><Relationship Id="rId8" Type="http://schemas.openxmlformats.org/officeDocument/2006/relationships/image" Target="../media/image263.png"/><Relationship Id="rId9" Type="http://schemas.openxmlformats.org/officeDocument/2006/relationships/image" Target="../media/image264.png"/><Relationship Id="rId10" Type="http://schemas.openxmlformats.org/officeDocument/2006/relationships/image" Target="../media/image265.png"/><Relationship Id="rId11" Type="http://schemas.openxmlformats.org/officeDocument/2006/relationships/image" Target="../media/image26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7.png"/><Relationship Id="rId3" Type="http://schemas.openxmlformats.org/officeDocument/2006/relationships/image" Target="../media/image268.png"/><Relationship Id="rId4" Type="http://schemas.openxmlformats.org/officeDocument/2006/relationships/image" Target="../media/image269.png"/><Relationship Id="rId5" Type="http://schemas.openxmlformats.org/officeDocument/2006/relationships/image" Target="../media/image270.png"/><Relationship Id="rId6" Type="http://schemas.openxmlformats.org/officeDocument/2006/relationships/image" Target="../media/image271.png"/><Relationship Id="rId7" Type="http://schemas.openxmlformats.org/officeDocument/2006/relationships/image" Target="../media/image272.png"/><Relationship Id="rId8" Type="http://schemas.openxmlformats.org/officeDocument/2006/relationships/image" Target="../media/image273.png"/><Relationship Id="rId9" Type="http://schemas.openxmlformats.org/officeDocument/2006/relationships/image" Target="../media/image274.png"/><Relationship Id="rId10" Type="http://schemas.openxmlformats.org/officeDocument/2006/relationships/image" Target="../media/image275.png"/><Relationship Id="rId11" Type="http://schemas.openxmlformats.org/officeDocument/2006/relationships/image" Target="../media/image276.png"/><Relationship Id="rId12" Type="http://schemas.openxmlformats.org/officeDocument/2006/relationships/image" Target="../media/image27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image" Target="../media/image281.png"/><Relationship Id="rId6" Type="http://schemas.openxmlformats.org/officeDocument/2006/relationships/image" Target="../media/image282.png"/><Relationship Id="rId7" Type="http://schemas.openxmlformats.org/officeDocument/2006/relationships/image" Target="../media/image283.png"/><Relationship Id="rId8" Type="http://schemas.openxmlformats.org/officeDocument/2006/relationships/image" Target="../media/image284.png"/><Relationship Id="rId9" Type="http://schemas.openxmlformats.org/officeDocument/2006/relationships/image" Target="../media/image285.png"/><Relationship Id="rId10" Type="http://schemas.openxmlformats.org/officeDocument/2006/relationships/image" Target="../media/image286.png"/><Relationship Id="rId11" Type="http://schemas.openxmlformats.org/officeDocument/2006/relationships/image" Target="../media/image287.png"/><Relationship Id="rId12" Type="http://schemas.openxmlformats.org/officeDocument/2006/relationships/image" Target="../media/image28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9.png"/><Relationship Id="rId3" Type="http://schemas.openxmlformats.org/officeDocument/2006/relationships/image" Target="../media/image290.png"/><Relationship Id="rId4" Type="http://schemas.openxmlformats.org/officeDocument/2006/relationships/image" Target="../media/image291.png"/><Relationship Id="rId5" Type="http://schemas.openxmlformats.org/officeDocument/2006/relationships/image" Target="../media/image292.png"/><Relationship Id="rId6" Type="http://schemas.openxmlformats.org/officeDocument/2006/relationships/image" Target="../media/image293.png"/><Relationship Id="rId7" Type="http://schemas.openxmlformats.org/officeDocument/2006/relationships/image" Target="../media/image294.png"/><Relationship Id="rId8" Type="http://schemas.openxmlformats.org/officeDocument/2006/relationships/image" Target="../media/image295.png"/><Relationship Id="rId9" Type="http://schemas.openxmlformats.org/officeDocument/2006/relationships/image" Target="../media/image296.png"/><Relationship Id="rId10" Type="http://schemas.openxmlformats.org/officeDocument/2006/relationships/image" Target="../media/image297.png"/><Relationship Id="rId11" Type="http://schemas.openxmlformats.org/officeDocument/2006/relationships/image" Target="../media/image298.png"/><Relationship Id="rId12" Type="http://schemas.openxmlformats.org/officeDocument/2006/relationships/image" Target="../media/image29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0.png"/><Relationship Id="rId3" Type="http://schemas.openxmlformats.org/officeDocument/2006/relationships/image" Target="../media/image301.png"/><Relationship Id="rId4" Type="http://schemas.openxmlformats.org/officeDocument/2006/relationships/image" Target="../media/image302.png"/><Relationship Id="rId5" Type="http://schemas.openxmlformats.org/officeDocument/2006/relationships/image" Target="../media/image303.png"/><Relationship Id="rId6" Type="http://schemas.openxmlformats.org/officeDocument/2006/relationships/image" Target="../media/image304.png"/><Relationship Id="rId7" Type="http://schemas.openxmlformats.org/officeDocument/2006/relationships/image" Target="../media/image305.png"/><Relationship Id="rId8" Type="http://schemas.openxmlformats.org/officeDocument/2006/relationships/image" Target="../media/image306.png"/><Relationship Id="rId9" Type="http://schemas.openxmlformats.org/officeDocument/2006/relationships/image" Target="../media/image307.png"/><Relationship Id="rId10" Type="http://schemas.openxmlformats.org/officeDocument/2006/relationships/image" Target="../media/image308.png"/><Relationship Id="rId11" Type="http://schemas.openxmlformats.org/officeDocument/2006/relationships/image" Target="../media/image309.png"/><Relationship Id="rId12" Type="http://schemas.openxmlformats.org/officeDocument/2006/relationships/image" Target="../media/image310.png"/><Relationship Id="rId13" Type="http://schemas.openxmlformats.org/officeDocument/2006/relationships/image" Target="../media/image311.png"/><Relationship Id="rId14" Type="http://schemas.openxmlformats.org/officeDocument/2006/relationships/image" Target="../media/image312.png"/><Relationship Id="rId15" Type="http://schemas.openxmlformats.org/officeDocument/2006/relationships/image" Target="../media/image313.png"/><Relationship Id="rId16" Type="http://schemas.openxmlformats.org/officeDocument/2006/relationships/image" Target="../media/image314.png"/><Relationship Id="rId17" Type="http://schemas.openxmlformats.org/officeDocument/2006/relationships/image" Target="../media/image315.png"/><Relationship Id="rId18" Type="http://schemas.openxmlformats.org/officeDocument/2006/relationships/image" Target="../media/image316.png"/><Relationship Id="rId19" Type="http://schemas.openxmlformats.org/officeDocument/2006/relationships/image" Target="../media/image317.png"/><Relationship Id="rId20" Type="http://schemas.openxmlformats.org/officeDocument/2006/relationships/image" Target="../media/image318.png"/><Relationship Id="rId21" Type="http://schemas.openxmlformats.org/officeDocument/2006/relationships/image" Target="../media/image319.png"/><Relationship Id="rId22" Type="http://schemas.openxmlformats.org/officeDocument/2006/relationships/image" Target="../media/image320.png"/><Relationship Id="rId23" Type="http://schemas.openxmlformats.org/officeDocument/2006/relationships/image" Target="../media/image321.png"/><Relationship Id="rId24" Type="http://schemas.openxmlformats.org/officeDocument/2006/relationships/image" Target="../media/image322.png"/><Relationship Id="rId25" Type="http://schemas.openxmlformats.org/officeDocument/2006/relationships/image" Target="../media/image323.png"/><Relationship Id="rId26" Type="http://schemas.openxmlformats.org/officeDocument/2006/relationships/image" Target="../media/image324.png"/><Relationship Id="rId27" Type="http://schemas.openxmlformats.org/officeDocument/2006/relationships/image" Target="../media/image325.png"/><Relationship Id="rId28" Type="http://schemas.openxmlformats.org/officeDocument/2006/relationships/image" Target="../media/image326.png"/><Relationship Id="rId29" Type="http://schemas.openxmlformats.org/officeDocument/2006/relationships/image" Target="../media/image327.png"/><Relationship Id="rId30" Type="http://schemas.openxmlformats.org/officeDocument/2006/relationships/image" Target="../media/image328.png"/><Relationship Id="rId31" Type="http://schemas.openxmlformats.org/officeDocument/2006/relationships/image" Target="../media/image329.png"/><Relationship Id="rId32" Type="http://schemas.openxmlformats.org/officeDocument/2006/relationships/image" Target="../media/image330.png"/><Relationship Id="rId33" Type="http://schemas.openxmlformats.org/officeDocument/2006/relationships/image" Target="../media/image33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2.png"/><Relationship Id="rId3" Type="http://schemas.openxmlformats.org/officeDocument/2006/relationships/image" Target="../media/image333.png"/><Relationship Id="rId4" Type="http://schemas.openxmlformats.org/officeDocument/2006/relationships/image" Target="../media/image334.png"/><Relationship Id="rId5" Type="http://schemas.openxmlformats.org/officeDocument/2006/relationships/image" Target="../media/image335.png"/><Relationship Id="rId6" Type="http://schemas.openxmlformats.org/officeDocument/2006/relationships/image" Target="../media/image336.png"/><Relationship Id="rId7" Type="http://schemas.openxmlformats.org/officeDocument/2006/relationships/image" Target="../media/image337.png"/><Relationship Id="rId8" Type="http://schemas.openxmlformats.org/officeDocument/2006/relationships/image" Target="../media/image338.png"/><Relationship Id="rId9" Type="http://schemas.openxmlformats.org/officeDocument/2006/relationships/image" Target="../media/image339.png"/><Relationship Id="rId10" Type="http://schemas.openxmlformats.org/officeDocument/2006/relationships/image" Target="../media/image340.png"/><Relationship Id="rId11" Type="http://schemas.openxmlformats.org/officeDocument/2006/relationships/image" Target="../media/image341.png"/><Relationship Id="rId12" Type="http://schemas.openxmlformats.org/officeDocument/2006/relationships/image" Target="../media/image342.png"/><Relationship Id="rId13" Type="http://schemas.openxmlformats.org/officeDocument/2006/relationships/image" Target="../media/image343.png"/><Relationship Id="rId14" Type="http://schemas.openxmlformats.org/officeDocument/2006/relationships/image" Target="../media/image344.png"/><Relationship Id="rId15" Type="http://schemas.openxmlformats.org/officeDocument/2006/relationships/image" Target="../media/image345.png"/><Relationship Id="rId16" Type="http://schemas.openxmlformats.org/officeDocument/2006/relationships/image" Target="../media/image346.png"/><Relationship Id="rId17" Type="http://schemas.openxmlformats.org/officeDocument/2006/relationships/image" Target="../media/image347.png"/><Relationship Id="rId18" Type="http://schemas.openxmlformats.org/officeDocument/2006/relationships/image" Target="../media/image348.png"/><Relationship Id="rId19" Type="http://schemas.openxmlformats.org/officeDocument/2006/relationships/image" Target="../media/image349.png"/><Relationship Id="rId20" Type="http://schemas.openxmlformats.org/officeDocument/2006/relationships/image" Target="../media/image350.png"/><Relationship Id="rId21" Type="http://schemas.openxmlformats.org/officeDocument/2006/relationships/image" Target="../media/image351.png"/><Relationship Id="rId22" Type="http://schemas.openxmlformats.org/officeDocument/2006/relationships/image" Target="../media/image35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6" Type="http://schemas.openxmlformats.org/officeDocument/2006/relationships/image" Target="../media/image79.png"/><Relationship Id="rId17" Type="http://schemas.openxmlformats.org/officeDocument/2006/relationships/image" Target="../media/image80.png"/><Relationship Id="rId18" Type="http://schemas.openxmlformats.org/officeDocument/2006/relationships/image" Target="../media/image81.png"/><Relationship Id="rId19" Type="http://schemas.openxmlformats.org/officeDocument/2006/relationships/image" Target="../media/image82.png"/><Relationship Id="rId20" Type="http://schemas.openxmlformats.org/officeDocument/2006/relationships/image" Target="../media/image83.png"/><Relationship Id="rId21" Type="http://schemas.openxmlformats.org/officeDocument/2006/relationships/image" Target="../media/image84.png"/><Relationship Id="rId22" Type="http://schemas.openxmlformats.org/officeDocument/2006/relationships/image" Target="../media/image85.png"/><Relationship Id="rId23" Type="http://schemas.openxmlformats.org/officeDocument/2006/relationships/image" Target="../media/image86.png"/><Relationship Id="rId24" Type="http://schemas.openxmlformats.org/officeDocument/2006/relationships/image" Target="../media/image87.png"/><Relationship Id="rId25" Type="http://schemas.openxmlformats.org/officeDocument/2006/relationships/image" Target="../media/image88.png"/><Relationship Id="rId26" Type="http://schemas.openxmlformats.org/officeDocument/2006/relationships/image" Target="../media/image89.png"/><Relationship Id="rId27" Type="http://schemas.openxmlformats.org/officeDocument/2006/relationships/image" Target="../media/image90.png"/><Relationship Id="rId28" Type="http://schemas.openxmlformats.org/officeDocument/2006/relationships/image" Target="../media/image91.png"/><Relationship Id="rId29" Type="http://schemas.openxmlformats.org/officeDocument/2006/relationships/image" Target="../media/image92.png"/><Relationship Id="rId30" Type="http://schemas.openxmlformats.org/officeDocument/2006/relationships/image" Target="../media/image93.png"/><Relationship Id="rId31" Type="http://schemas.openxmlformats.org/officeDocument/2006/relationships/image" Target="../media/image94.png"/><Relationship Id="rId32" Type="http://schemas.openxmlformats.org/officeDocument/2006/relationships/image" Target="../media/image95.png"/><Relationship Id="rId33" Type="http://schemas.openxmlformats.org/officeDocument/2006/relationships/image" Target="../media/image96.png"/><Relationship Id="rId34" Type="http://schemas.openxmlformats.org/officeDocument/2006/relationships/image" Target="../media/image97.png"/><Relationship Id="rId35" Type="http://schemas.openxmlformats.org/officeDocument/2006/relationships/image" Target="../media/image98.png"/><Relationship Id="rId36" Type="http://schemas.openxmlformats.org/officeDocument/2006/relationships/image" Target="../media/image99.png"/><Relationship Id="rId37" Type="http://schemas.openxmlformats.org/officeDocument/2006/relationships/image" Target="../media/image100.png"/><Relationship Id="rId38" Type="http://schemas.openxmlformats.org/officeDocument/2006/relationships/image" Target="../media/image101.png"/><Relationship Id="rId39" Type="http://schemas.openxmlformats.org/officeDocument/2006/relationships/image" Target="../media/image102.png"/><Relationship Id="rId40" Type="http://schemas.openxmlformats.org/officeDocument/2006/relationships/image" Target="../media/image103.png"/><Relationship Id="rId41" Type="http://schemas.openxmlformats.org/officeDocument/2006/relationships/image" Target="../media/image104.png"/><Relationship Id="rId42" Type="http://schemas.openxmlformats.org/officeDocument/2006/relationships/image" Target="../media/image105.png"/><Relationship Id="rId43" Type="http://schemas.openxmlformats.org/officeDocument/2006/relationships/image" Target="../media/image106.png"/><Relationship Id="rId44" Type="http://schemas.openxmlformats.org/officeDocument/2006/relationships/image" Target="../media/image107.png"/><Relationship Id="rId45" Type="http://schemas.openxmlformats.org/officeDocument/2006/relationships/image" Target="../media/image108.png"/><Relationship Id="rId46" Type="http://schemas.openxmlformats.org/officeDocument/2006/relationships/image" Target="../media/image109.png"/><Relationship Id="rId47" Type="http://schemas.openxmlformats.org/officeDocument/2006/relationships/image" Target="../media/image1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Relationship Id="rId18" Type="http://schemas.openxmlformats.org/officeDocument/2006/relationships/image" Target="../media/image127.png"/><Relationship Id="rId19" Type="http://schemas.openxmlformats.org/officeDocument/2006/relationships/image" Target="../media/image12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Relationship Id="rId23" Type="http://schemas.openxmlformats.org/officeDocument/2006/relationships/image" Target="../media/image132.png"/><Relationship Id="rId24" Type="http://schemas.openxmlformats.org/officeDocument/2006/relationships/image" Target="../media/image133.png"/><Relationship Id="rId25" Type="http://schemas.openxmlformats.org/officeDocument/2006/relationships/image" Target="../media/image134.png"/><Relationship Id="rId26" Type="http://schemas.openxmlformats.org/officeDocument/2006/relationships/image" Target="../media/image135.png"/><Relationship Id="rId27" Type="http://schemas.openxmlformats.org/officeDocument/2006/relationships/image" Target="../media/image136.png"/><Relationship Id="rId28" Type="http://schemas.openxmlformats.org/officeDocument/2006/relationships/image" Target="../media/image137.png"/><Relationship Id="rId29" Type="http://schemas.openxmlformats.org/officeDocument/2006/relationships/image" Target="../media/image138.png"/><Relationship Id="rId30" Type="http://schemas.openxmlformats.org/officeDocument/2006/relationships/image" Target="../media/image139.png"/><Relationship Id="rId31" Type="http://schemas.openxmlformats.org/officeDocument/2006/relationships/image" Target="../media/image140.png"/><Relationship Id="rId32" Type="http://schemas.openxmlformats.org/officeDocument/2006/relationships/image" Target="../media/image14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4" Type="http://schemas.openxmlformats.org/officeDocument/2006/relationships/image" Target="../media/image15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Relationship Id="rId18" Type="http://schemas.openxmlformats.org/officeDocument/2006/relationships/image" Target="../media/image171.png"/><Relationship Id="rId19" Type="http://schemas.openxmlformats.org/officeDocument/2006/relationships/image" Target="../media/image172.png"/><Relationship Id="rId20" Type="http://schemas.openxmlformats.org/officeDocument/2006/relationships/image" Target="../media/image17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Relationship Id="rId14" Type="http://schemas.openxmlformats.org/officeDocument/2006/relationships/image" Target="../media/image186.png"/><Relationship Id="rId15" Type="http://schemas.openxmlformats.org/officeDocument/2006/relationships/image" Target="../media/image187.png"/><Relationship Id="rId16" Type="http://schemas.openxmlformats.org/officeDocument/2006/relationships/image" Target="../media/image188.png"/><Relationship Id="rId17" Type="http://schemas.openxmlformats.org/officeDocument/2006/relationships/image" Target="../media/image189.png"/><Relationship Id="rId18" Type="http://schemas.openxmlformats.org/officeDocument/2006/relationships/image" Target="../media/image190.png"/><Relationship Id="rId19" Type="http://schemas.openxmlformats.org/officeDocument/2006/relationships/image" Target="../media/image191.png"/><Relationship Id="rId20" Type="http://schemas.openxmlformats.org/officeDocument/2006/relationships/image" Target="../media/image192.png"/><Relationship Id="rId21" Type="http://schemas.openxmlformats.org/officeDocument/2006/relationships/image" Target="../media/image193.png"/><Relationship Id="rId22" Type="http://schemas.openxmlformats.org/officeDocument/2006/relationships/image" Target="../media/image194.png"/><Relationship Id="rId23" Type="http://schemas.openxmlformats.org/officeDocument/2006/relationships/image" Target="../media/image195.png"/><Relationship Id="rId24" Type="http://schemas.openxmlformats.org/officeDocument/2006/relationships/image" Target="../media/image196.png"/><Relationship Id="rId25" Type="http://schemas.openxmlformats.org/officeDocument/2006/relationships/image" Target="../media/image197.png"/><Relationship Id="rId26" Type="http://schemas.openxmlformats.org/officeDocument/2006/relationships/image" Target="../media/image198.png"/><Relationship Id="rId27" Type="http://schemas.openxmlformats.org/officeDocument/2006/relationships/image" Target="../media/image199.png"/><Relationship Id="rId28" Type="http://schemas.openxmlformats.org/officeDocument/2006/relationships/image" Target="../media/image200.png"/><Relationship Id="rId29" Type="http://schemas.openxmlformats.org/officeDocument/2006/relationships/image" Target="../media/image201.png"/><Relationship Id="rId30" Type="http://schemas.openxmlformats.org/officeDocument/2006/relationships/image" Target="../media/image20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06.png"/><Relationship Id="rId6" Type="http://schemas.openxmlformats.org/officeDocument/2006/relationships/image" Target="../media/image207.png"/><Relationship Id="rId7" Type="http://schemas.openxmlformats.org/officeDocument/2006/relationships/image" Target="../media/image208.png"/><Relationship Id="rId8" Type="http://schemas.openxmlformats.org/officeDocument/2006/relationships/image" Target="../media/image209.png"/><Relationship Id="rId9" Type="http://schemas.openxmlformats.org/officeDocument/2006/relationships/image" Target="../media/image210.png"/><Relationship Id="rId10" Type="http://schemas.openxmlformats.org/officeDocument/2006/relationships/image" Target="../media/image211.png"/><Relationship Id="rId11" Type="http://schemas.openxmlformats.org/officeDocument/2006/relationships/image" Target="../media/image212.png"/><Relationship Id="rId12" Type="http://schemas.openxmlformats.org/officeDocument/2006/relationships/image" Target="../media/image213.png"/><Relationship Id="rId13" Type="http://schemas.openxmlformats.org/officeDocument/2006/relationships/image" Target="../media/image214.png"/><Relationship Id="rId14" Type="http://schemas.openxmlformats.org/officeDocument/2006/relationships/image" Target="../media/image215.png"/><Relationship Id="rId15" Type="http://schemas.openxmlformats.org/officeDocument/2006/relationships/image" Target="../media/image216.png"/><Relationship Id="rId16" Type="http://schemas.openxmlformats.org/officeDocument/2006/relationships/image" Target="../media/image217.png"/><Relationship Id="rId17" Type="http://schemas.openxmlformats.org/officeDocument/2006/relationships/image" Target="../media/image218.png"/><Relationship Id="rId18" Type="http://schemas.openxmlformats.org/officeDocument/2006/relationships/image" Target="../media/image219.png"/><Relationship Id="rId19" Type="http://schemas.openxmlformats.org/officeDocument/2006/relationships/image" Target="../media/image220.png"/><Relationship Id="rId20" Type="http://schemas.openxmlformats.org/officeDocument/2006/relationships/image" Target="../media/image221.png"/><Relationship Id="rId21" Type="http://schemas.openxmlformats.org/officeDocument/2006/relationships/image" Target="../media/image222.png"/><Relationship Id="rId22" Type="http://schemas.openxmlformats.org/officeDocument/2006/relationships/image" Target="../media/image223.png"/><Relationship Id="rId23" Type="http://schemas.openxmlformats.org/officeDocument/2006/relationships/image" Target="../media/image224.png"/><Relationship Id="rId24" Type="http://schemas.openxmlformats.org/officeDocument/2006/relationships/image" Target="../media/image225.png"/><Relationship Id="rId25" Type="http://schemas.openxmlformats.org/officeDocument/2006/relationships/image" Target="../media/image226.png"/><Relationship Id="rId26" Type="http://schemas.openxmlformats.org/officeDocument/2006/relationships/image" Target="../media/image227.png"/><Relationship Id="rId27" Type="http://schemas.openxmlformats.org/officeDocument/2006/relationships/image" Target="../media/image228.png"/><Relationship Id="rId28" Type="http://schemas.openxmlformats.org/officeDocument/2006/relationships/image" Target="../media/image229.png"/><Relationship Id="rId29" Type="http://schemas.openxmlformats.org/officeDocument/2006/relationships/image" Target="../media/image230.png"/><Relationship Id="rId30" Type="http://schemas.openxmlformats.org/officeDocument/2006/relationships/image" Target="../media/image231.png"/><Relationship Id="rId31" Type="http://schemas.openxmlformats.org/officeDocument/2006/relationships/image" Target="../media/image232.png"/><Relationship Id="rId32" Type="http://schemas.openxmlformats.org/officeDocument/2006/relationships/image" Target="../media/image23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3836" y="4133631"/>
            <a:ext cx="6036495" cy="36987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3836" y="2590770"/>
            <a:ext cx="5988876" cy="3708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3341" y="2042010"/>
            <a:ext cx="9923838" cy="18808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0419" y="8013341"/>
            <a:ext cx="2977143" cy="130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7162" y="595496"/>
            <a:ext cx="4365562" cy="949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43218"/>
            <a:ext cx="8387940" cy="21429"/>
            <a:chOff x="1038276" y="8543218"/>
            <a:chExt cx="8387940" cy="2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8276" y="8543218"/>
              <a:ext cx="8387940" cy="214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9333" y="8659757"/>
            <a:ext cx="2290057" cy="892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994866"/>
            <a:ext cx="18438095" cy="300372"/>
            <a:chOff x="0" y="9994866"/>
            <a:chExt cx="18438095" cy="30037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9994866"/>
              <a:ext cx="18438095" cy="3003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34240" y="3616995"/>
            <a:ext cx="2807580" cy="2705767"/>
            <a:chOff x="6534240" y="3616995"/>
            <a:chExt cx="2807580" cy="27057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534240" y="3616995"/>
              <a:ext cx="2705767" cy="2705767"/>
              <a:chOff x="6534240" y="3616995"/>
              <a:chExt cx="2705767" cy="270576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5400000">
                <a:off x="6534240" y="3616995"/>
                <a:ext cx="2705767" cy="270576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556153" y="3649353"/>
              <a:ext cx="2785666" cy="2474802"/>
              <a:chOff x="6556153" y="3649353"/>
              <a:chExt cx="2785666" cy="2474802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6572871" y="3649353"/>
                <a:ext cx="2695934" cy="1488829"/>
                <a:chOff x="6572871" y="3649353"/>
                <a:chExt cx="2695934" cy="1488829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6572871" y="3649353"/>
                  <a:ext cx="2695934" cy="1488829"/>
                </a:xfrm>
                <a:prstGeom prst="rect">
                  <a:avLst/>
                </a:prstGeom>
              </p:spPr>
            </p:pic>
          </p:grpSp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021753" y="4885092"/>
                <a:ext cx="3693324" cy="161990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D5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50127" y="315805"/>
            <a:ext cx="543431" cy="7807308"/>
            <a:chOff x="9450127" y="315805"/>
            <a:chExt cx="543431" cy="7807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9450127" y="315805"/>
              <a:ext cx="543431" cy="7807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4979" y="4023160"/>
            <a:ext cx="11260895" cy="50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85047" y="2461177"/>
            <a:ext cx="543431" cy="5877149"/>
            <a:chOff x="8485047" y="2461177"/>
            <a:chExt cx="543431" cy="58771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8485047" y="2461177"/>
              <a:ext cx="543431" cy="58771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75846" y="5193929"/>
            <a:ext cx="8678295" cy="50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47431" y="3463244"/>
            <a:ext cx="543431" cy="3873016"/>
            <a:chOff x="13347431" y="3463244"/>
            <a:chExt cx="543431" cy="38730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3347431" y="3463244"/>
              <a:ext cx="543431" cy="387301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82487" y="5193929"/>
            <a:ext cx="5551524" cy="50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21747" y="4991305"/>
            <a:ext cx="543431" cy="2950549"/>
            <a:chOff x="7021747" y="4991305"/>
            <a:chExt cx="543431" cy="29505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7021747" y="4991305"/>
              <a:ext cx="543431" cy="295054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44893" y="6270281"/>
            <a:ext cx="3971152" cy="5071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98200" y="4049094"/>
            <a:ext cx="543431" cy="4834971"/>
            <a:chOff x="10898200" y="4049094"/>
            <a:chExt cx="543431" cy="4834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10898200" y="4049094"/>
              <a:ext cx="543431" cy="483497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16335" y="6270281"/>
            <a:ext cx="6859552" cy="5071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99991" y="3922747"/>
            <a:ext cx="543431" cy="7507036"/>
            <a:chOff x="9299991" y="3922747"/>
            <a:chExt cx="543431" cy="75070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6200000">
              <a:off x="9299991" y="3922747"/>
              <a:ext cx="543431" cy="750703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73608" y="7479967"/>
            <a:ext cx="10785010" cy="5071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00920" y="6931503"/>
            <a:ext cx="543431" cy="3908895"/>
            <a:chOff x="7500920" y="6931503"/>
            <a:chExt cx="543431" cy="390889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6200000">
              <a:off x="7500920" y="6931503"/>
              <a:ext cx="543431" cy="39088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01543" y="7461107"/>
            <a:ext cx="3118343" cy="363058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7174" y="880347"/>
            <a:ext cx="1533019" cy="113318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6185" y="1344939"/>
            <a:ext cx="872095" cy="48601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254560" y="651359"/>
            <a:ext cx="5736352" cy="5994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125518" y="832954"/>
            <a:ext cx="201010" cy="201010"/>
            <a:chOff x="4125518" y="832954"/>
            <a:chExt cx="201010" cy="20101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25518" y="832954"/>
              <a:ext cx="201010" cy="2010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990476" y="832954"/>
            <a:ext cx="201010" cy="201010"/>
            <a:chOff x="3990476" y="832954"/>
            <a:chExt cx="201010" cy="20101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90476" y="832954"/>
              <a:ext cx="201010" cy="2010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990476" y="2990727"/>
            <a:ext cx="13466653" cy="5674152"/>
            <a:chOff x="3990476" y="2990727"/>
            <a:chExt cx="13466653" cy="567415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90476" y="2990727"/>
              <a:ext cx="13466653" cy="5674152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767638" y="948533"/>
            <a:ext cx="3297657" cy="197914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14276" y="2294693"/>
            <a:ext cx="3039029" cy="10699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125000"/>
            <a:ext cx="2893763" cy="11476648"/>
            <a:chOff x="0" y="-1125000"/>
            <a:chExt cx="2893763" cy="11476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125000"/>
              <a:ext cx="2893763" cy="11476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409" y="1353726"/>
            <a:ext cx="842638" cy="505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7162" y="1104780"/>
            <a:ext cx="3312486" cy="28392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3937" y="2365190"/>
            <a:ext cx="13744181" cy="641993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1543" y="7457884"/>
            <a:ext cx="3099295" cy="36210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7133" y="2045193"/>
            <a:ext cx="6832133" cy="41037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419" y="8013341"/>
            <a:ext cx="2977143" cy="130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7162" y="922916"/>
            <a:ext cx="4365562" cy="949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43218"/>
            <a:ext cx="8387940" cy="21429"/>
            <a:chOff x="1038276" y="8543218"/>
            <a:chExt cx="8387940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276" y="8543218"/>
              <a:ext cx="8387940" cy="2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333" y="8659757"/>
            <a:ext cx="2290057" cy="892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994866"/>
            <a:ext cx="18438095" cy="300372"/>
            <a:chOff x="0" y="9994866"/>
            <a:chExt cx="18438095" cy="3003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994866"/>
              <a:ext cx="18438095" cy="300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272" y="1216710"/>
            <a:ext cx="15811876" cy="60461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419" y="8013341"/>
            <a:ext cx="2977143" cy="130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7162" y="922916"/>
            <a:ext cx="4365562" cy="949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43218"/>
            <a:ext cx="8387940" cy="21429"/>
            <a:chOff x="1038276" y="8543218"/>
            <a:chExt cx="8387940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276" y="8543218"/>
              <a:ext cx="8387940" cy="2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333" y="8659757"/>
            <a:ext cx="2290057" cy="892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994866"/>
            <a:ext cx="18438095" cy="300372"/>
            <a:chOff x="0" y="9994866"/>
            <a:chExt cx="18438095" cy="3003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994866"/>
              <a:ext cx="18438095" cy="300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514" y="2056122"/>
            <a:ext cx="6994038" cy="40825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419" y="8013341"/>
            <a:ext cx="2977143" cy="130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7162" y="922916"/>
            <a:ext cx="4365562" cy="949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43218"/>
            <a:ext cx="8387940" cy="21429"/>
            <a:chOff x="1038276" y="8543218"/>
            <a:chExt cx="8387940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276" y="8543218"/>
              <a:ext cx="8387940" cy="2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333" y="8659757"/>
            <a:ext cx="2290057" cy="892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994866"/>
            <a:ext cx="18438095" cy="300372"/>
            <a:chOff x="0" y="9994866"/>
            <a:chExt cx="18438095" cy="3003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994866"/>
              <a:ext cx="18438095" cy="300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280423"/>
            <a:ext cx="18285714" cy="3005291"/>
            <a:chOff x="0" y="7280423"/>
            <a:chExt cx="18285714" cy="3005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280423"/>
              <a:ext cx="18285714" cy="30052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5795"/>
            <a:ext cx="428694" cy="21429"/>
            <a:chOff x="828585" y="815795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5795"/>
              <a:ext cx="42869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878560" y="3174491"/>
            <a:ext cx="3971775" cy="7111223"/>
            <a:chOff x="13878560" y="3174491"/>
            <a:chExt cx="3971775" cy="711122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878560" y="3174491"/>
              <a:ext cx="3971775" cy="7111223"/>
              <a:chOff x="13878560" y="3174491"/>
              <a:chExt cx="3971775" cy="711122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43898" y="-229895"/>
                <a:ext cx="7943550" cy="14222446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878560" y="3174491"/>
                <a:ext cx="3971775" cy="711122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502719" y="4193068"/>
              <a:ext cx="2777175" cy="161876"/>
              <a:chOff x="14502719" y="4193068"/>
              <a:chExt cx="2777175" cy="1618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7098941" y="4222015"/>
                <a:ext cx="178737" cy="95837"/>
                <a:chOff x="17098941" y="4222015"/>
                <a:chExt cx="178737" cy="95837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098941" y="4222015"/>
                  <a:ext cx="178737" cy="95837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804029" y="4158268"/>
                <a:ext cx="367476" cy="463505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16679272" y="4222533"/>
                <a:ext cx="118956" cy="93774"/>
                <a:chOff x="16679272" y="4222533"/>
                <a:chExt cx="118956" cy="93774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6679272" y="4222533"/>
                  <a:ext cx="118956" cy="93774"/>
                </a:xfrm>
                <a:prstGeom prst="rect">
                  <a:avLst/>
                </a:prstGeom>
              </p:spPr>
            </p:pic>
          </p:grpSp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458395" y="4130287"/>
                <a:ext cx="432714" cy="318381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14776516" y="4199001"/>
                <a:ext cx="155943" cy="155943"/>
                <a:chOff x="14776516" y="4199001"/>
                <a:chExt cx="155943" cy="155943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4776516" y="4199001"/>
                  <a:ext cx="155943" cy="15594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571545" y="6328600"/>
            <a:ext cx="2552867" cy="85673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642857" y="8436155"/>
            <a:ext cx="4439560" cy="1226418"/>
            <a:chOff x="13642857" y="8436155"/>
            <a:chExt cx="4439560" cy="12264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42857" y="8436155"/>
              <a:ext cx="4439560" cy="122641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5776" y="3564605"/>
            <a:ext cx="7715210" cy="124582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1543" y="7464148"/>
            <a:ext cx="3108819" cy="362105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974831" y="832954"/>
            <a:ext cx="336052" cy="201010"/>
            <a:chOff x="8974831" y="832954"/>
            <a:chExt cx="336052" cy="20101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109873" y="832954"/>
              <a:ext cx="201010" cy="201010"/>
              <a:chOff x="9109873" y="832954"/>
              <a:chExt cx="201010" cy="20101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109873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974831" y="832954"/>
              <a:ext cx="201010" cy="201010"/>
              <a:chOff x="8974831" y="832954"/>
              <a:chExt cx="201010" cy="20101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974831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5239128" y="4930396"/>
            <a:ext cx="1250638" cy="1250638"/>
            <a:chOff x="15239128" y="4930396"/>
            <a:chExt cx="1250638" cy="125063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239128" y="4930396"/>
              <a:ext cx="1250638" cy="125063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66009" y="4295102"/>
            <a:ext cx="7310985" cy="2115688"/>
            <a:chOff x="966009" y="4295102"/>
            <a:chExt cx="7310985" cy="211568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6009" y="4295102"/>
              <a:ext cx="7310985" cy="211568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700715" y="4295102"/>
            <a:ext cx="3039684" cy="2115688"/>
            <a:chOff x="8700715" y="4295102"/>
            <a:chExt cx="3039684" cy="211568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00715" y="4295102"/>
              <a:ext cx="3039684" cy="211568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9209" y="1026276"/>
            <a:ext cx="14735990" cy="264893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890636" y="8713538"/>
            <a:ext cx="3898867" cy="821457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958181" y="4567072"/>
            <a:ext cx="2156819" cy="179934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51402" y="4067550"/>
            <a:ext cx="3723495" cy="55799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04312" y="4835518"/>
            <a:ext cx="6323305" cy="144952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829643" y="9053100"/>
            <a:ext cx="3893790" cy="82145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896327" y="7456247"/>
            <a:ext cx="1958219" cy="469352"/>
            <a:chOff x="14896327" y="7456247"/>
            <a:chExt cx="1958219" cy="469352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4896327" y="7456247"/>
              <a:ext cx="1958219" cy="469352"/>
              <a:chOff x="14896327" y="7456247"/>
              <a:chExt cx="1958219" cy="469352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896327" y="7456247"/>
                <a:ext cx="1958219" cy="469352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728754" y="7451604"/>
              <a:ext cx="2047410" cy="558800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14896327" y="7456247"/>
              <a:ext cx="1958219" cy="469352"/>
              <a:chOff x="14896327" y="7456247"/>
              <a:chExt cx="1958219" cy="469352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4896327" y="7456247"/>
                <a:ext cx="1958219" cy="469352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728754" y="7451604"/>
              <a:ext cx="2047410" cy="558800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309563" y="7788383"/>
            <a:ext cx="5474514" cy="2139314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74756" y="1354342"/>
            <a:ext cx="874990" cy="714133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57174" y="859713"/>
            <a:ext cx="1533019" cy="11331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8585" y="815795"/>
            <a:ext cx="428694" cy="21429"/>
            <a:chOff x="828585" y="815795"/>
            <a:chExt cx="428694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585" y="815795"/>
              <a:ext cx="428694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74831" y="832954"/>
            <a:ext cx="336052" cy="201010"/>
            <a:chOff x="8974831" y="832954"/>
            <a:chExt cx="336052" cy="2010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109873" y="832954"/>
              <a:ext cx="201010" cy="201010"/>
              <a:chOff x="9109873" y="832954"/>
              <a:chExt cx="201010" cy="20101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109873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974831" y="832954"/>
              <a:ext cx="201010" cy="201010"/>
              <a:chOff x="8974831" y="832954"/>
              <a:chExt cx="201010" cy="20101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974831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4756" y="1354342"/>
            <a:ext cx="836000" cy="7141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7174" y="859713"/>
            <a:ext cx="1533019" cy="11331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218" y="1158866"/>
            <a:ext cx="15314505" cy="23195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58214" y="9406611"/>
            <a:ext cx="5044381" cy="8214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50371" y="8710146"/>
            <a:ext cx="4608581" cy="21991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25399" y="4201055"/>
            <a:ext cx="6314286" cy="4193490"/>
            <a:chOff x="2425399" y="4201055"/>
            <a:chExt cx="6314286" cy="41934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25399" y="4201055"/>
              <a:ext cx="6314286" cy="41934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79455" y="4201055"/>
            <a:ext cx="6316856" cy="4193490"/>
            <a:chOff x="9579455" y="4201055"/>
            <a:chExt cx="6316856" cy="41934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79455" y="4201055"/>
              <a:ext cx="6316856" cy="41934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40095" y="5719114"/>
            <a:ext cx="5284894" cy="26046"/>
            <a:chOff x="2940095" y="5719114"/>
            <a:chExt cx="5284894" cy="2604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40095" y="5719114"/>
              <a:ext cx="5284894" cy="2604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7488" y="4799969"/>
            <a:ext cx="7259619" cy="9354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397930" y="3847229"/>
            <a:ext cx="2369224" cy="704122"/>
            <a:chOff x="4397930" y="3847229"/>
            <a:chExt cx="2369224" cy="70412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97930" y="3847229"/>
              <a:ext cx="2369224" cy="70412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553271" y="3847229"/>
            <a:ext cx="2369224" cy="704122"/>
            <a:chOff x="11553271" y="3847229"/>
            <a:chExt cx="2369224" cy="70412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53271" y="3847229"/>
              <a:ext cx="2369224" cy="70412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095435" y="5719114"/>
            <a:ext cx="5284894" cy="26046"/>
            <a:chOff x="10095435" y="5719114"/>
            <a:chExt cx="5284894" cy="2604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95435" y="5719114"/>
              <a:ext cx="5284894" cy="2604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25086" y="4799969"/>
            <a:ext cx="7236419" cy="9354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928769" y="6170349"/>
            <a:ext cx="3287333" cy="159072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033783" y="6000558"/>
            <a:ext cx="5533724" cy="205574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23045" y="3825117"/>
            <a:ext cx="7547724" cy="93541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246223" y="3815593"/>
            <a:ext cx="7393848" cy="935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09004" y="0"/>
            <a:ext cx="9776711" cy="10285714"/>
            <a:chOff x="8509004" y="0"/>
            <a:chExt cx="9776711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9004" y="0"/>
              <a:ext cx="9776711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30680" y="1963686"/>
            <a:ext cx="2273933" cy="13676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06230" y="1685451"/>
            <a:ext cx="1389638" cy="784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305" y="2564163"/>
            <a:ext cx="2440076" cy="2313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6846" y="2305974"/>
            <a:ext cx="698331" cy="417709"/>
            <a:chOff x="1066846" y="2305974"/>
            <a:chExt cx="698331" cy="4177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47468" y="2305974"/>
              <a:ext cx="417709" cy="417709"/>
              <a:chOff x="1347468" y="2305974"/>
              <a:chExt cx="417709" cy="41770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47468" y="2305974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6846" y="2305974"/>
              <a:ext cx="417709" cy="417709"/>
              <a:chOff x="1066846" y="2305974"/>
              <a:chExt cx="417709" cy="41770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66846" y="2305974"/>
                <a:ext cx="417709" cy="41770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095019" y="4501630"/>
            <a:ext cx="1020463" cy="21429"/>
            <a:chOff x="1095019" y="4501630"/>
            <a:chExt cx="1020463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5019" y="4501630"/>
              <a:ext cx="1020463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86058" y="2840830"/>
            <a:ext cx="6449291" cy="20174"/>
            <a:chOff x="10286058" y="2840830"/>
            <a:chExt cx="6449291" cy="2017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6058" y="2840830"/>
              <a:ext cx="6449291" cy="201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86058" y="3911880"/>
            <a:ext cx="6449291" cy="20174"/>
            <a:chOff x="10286058" y="3911880"/>
            <a:chExt cx="6449291" cy="201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86058" y="3911880"/>
              <a:ext cx="6449291" cy="201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86058" y="4982931"/>
            <a:ext cx="6449291" cy="20174"/>
            <a:chOff x="10286058" y="4982931"/>
            <a:chExt cx="6449291" cy="2017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6058" y="4982931"/>
              <a:ext cx="6449291" cy="201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86058" y="6053981"/>
            <a:ext cx="6449291" cy="20174"/>
            <a:chOff x="10286058" y="6053981"/>
            <a:chExt cx="6449291" cy="2017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86058" y="6053981"/>
              <a:ext cx="6449291" cy="2017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86058" y="7125032"/>
            <a:ext cx="6449291" cy="20174"/>
            <a:chOff x="10286058" y="7125032"/>
            <a:chExt cx="6449291" cy="2017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86058" y="7125032"/>
              <a:ext cx="6449291" cy="2017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86058" y="8196082"/>
            <a:ext cx="6449291" cy="20174"/>
            <a:chOff x="10286058" y="8196082"/>
            <a:chExt cx="6449291" cy="2017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86058" y="8196082"/>
              <a:ext cx="6449291" cy="2017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286058" y="9267133"/>
            <a:ext cx="6449291" cy="20174"/>
            <a:chOff x="10286058" y="9267133"/>
            <a:chExt cx="6449291" cy="2017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86058" y="9267133"/>
              <a:ext cx="6449291" cy="2017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286058" y="1769779"/>
            <a:ext cx="6449291" cy="20174"/>
            <a:chOff x="10286058" y="1769779"/>
            <a:chExt cx="6449291" cy="2017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86058" y="1769779"/>
              <a:ext cx="6449291" cy="2017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0705" y="4900146"/>
            <a:ext cx="2409943" cy="101933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82381" y="9270113"/>
            <a:ext cx="1033552" cy="62087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30680" y="3050559"/>
            <a:ext cx="3034200" cy="136765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130680" y="4118387"/>
            <a:ext cx="4387324" cy="136761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30680" y="5186210"/>
            <a:ext cx="1681076" cy="1367657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130680" y="6254036"/>
            <a:ext cx="1681076" cy="136765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130680" y="7321861"/>
            <a:ext cx="1597295" cy="136765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130680" y="8389687"/>
            <a:ext cx="1597295" cy="136765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67162" y="595496"/>
            <a:ext cx="4365562" cy="9496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4" y="0"/>
            <a:ext cx="2893763" cy="10285714"/>
            <a:chOff x="9524" y="0"/>
            <a:chExt cx="289376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543" y="7457884"/>
            <a:ext cx="2756438" cy="3621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34305" y="740593"/>
            <a:ext cx="4696038" cy="192517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7409" y="1389197"/>
            <a:ext cx="1570686" cy="69506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326528" y="7564089"/>
            <a:ext cx="5286479" cy="672757"/>
            <a:chOff x="4326528" y="7564089"/>
            <a:chExt cx="5286479" cy="67275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326528" y="7564089"/>
              <a:ext cx="5286479" cy="672757"/>
              <a:chOff x="4326528" y="7564089"/>
              <a:chExt cx="5286479" cy="67275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326528" y="7564089"/>
                <a:ext cx="5286479" cy="672757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60654" y="7628290"/>
              <a:ext cx="4455848" cy="68052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06275" y="4958922"/>
            <a:ext cx="4560562" cy="68052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90914" y="3195775"/>
            <a:ext cx="6679200" cy="19454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036840" y="5619992"/>
            <a:ext cx="5246665" cy="21429"/>
            <a:chOff x="8036840" y="5619992"/>
            <a:chExt cx="5246665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8036840" y="5619992"/>
              <a:ext cx="5246665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95238" y="2832114"/>
            <a:ext cx="13470054" cy="14286"/>
            <a:chOff x="3895238" y="2832114"/>
            <a:chExt cx="13470054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95238" y="2832114"/>
              <a:ext cx="13470054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857143" y="5060998"/>
            <a:ext cx="6560334" cy="1682395"/>
            <a:chOff x="3857143" y="5060998"/>
            <a:chExt cx="6560334" cy="16823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57143" y="5060998"/>
              <a:ext cx="6560334" cy="168239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846138" y="3007444"/>
            <a:ext cx="2272235" cy="4440141"/>
            <a:chOff x="10846138" y="3007444"/>
            <a:chExt cx="2272235" cy="444014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46138" y="3007444"/>
              <a:ext cx="2272235" cy="444014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319768" y="5416655"/>
            <a:ext cx="4721194" cy="1972950"/>
            <a:chOff x="13319768" y="5416655"/>
            <a:chExt cx="4721194" cy="197295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319768" y="5416655"/>
              <a:ext cx="4721194" cy="197295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326528" y="8575913"/>
            <a:ext cx="12687597" cy="973293"/>
            <a:chOff x="4326528" y="8575913"/>
            <a:chExt cx="12687597" cy="97329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26528" y="8575913"/>
              <a:ext cx="12687597" cy="973293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778656" y="2089782"/>
            <a:ext cx="2981276" cy="89691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253482" y="3192435"/>
            <a:ext cx="4242819" cy="230781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727647" y="7564089"/>
            <a:ext cx="5286479" cy="672757"/>
            <a:chOff x="11727647" y="7564089"/>
            <a:chExt cx="5286479" cy="672757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1727647" y="7564089"/>
              <a:ext cx="5286479" cy="672757"/>
              <a:chOff x="11727647" y="7564089"/>
              <a:chExt cx="5286479" cy="672757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727647" y="7564089"/>
                <a:ext cx="5286479" cy="672757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583991" y="7628290"/>
              <a:ext cx="4962048" cy="680524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439454" y="8742912"/>
            <a:ext cx="11950400" cy="13251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280423"/>
            <a:ext cx="18285714" cy="3005291"/>
            <a:chOff x="0" y="7280423"/>
            <a:chExt cx="18285714" cy="3005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280423"/>
              <a:ext cx="18285714" cy="30052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5795"/>
            <a:ext cx="428694" cy="21429"/>
            <a:chOff x="828585" y="815795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5795"/>
              <a:ext cx="42869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9348" y="3174491"/>
            <a:ext cx="3971775" cy="7111223"/>
            <a:chOff x="489348" y="3174491"/>
            <a:chExt cx="3971775" cy="711122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89348" y="3174491"/>
              <a:ext cx="3971775" cy="7111223"/>
              <a:chOff x="489348" y="3174491"/>
              <a:chExt cx="3971775" cy="711122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345314" y="-229895"/>
                <a:ext cx="7943550" cy="14222446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9348" y="3174491"/>
                <a:ext cx="3971775" cy="711122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13507" y="4193068"/>
              <a:ext cx="2777175" cy="161876"/>
              <a:chOff x="1113507" y="4193068"/>
              <a:chExt cx="2777175" cy="1618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3709729" y="4222015"/>
                <a:ext cx="178737" cy="95837"/>
                <a:chOff x="3709729" y="4222015"/>
                <a:chExt cx="178737" cy="95837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709729" y="4222015"/>
                  <a:ext cx="178737" cy="95837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4817" y="4158268"/>
                <a:ext cx="367476" cy="463505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3290060" y="4222533"/>
                <a:ext cx="118956" cy="93774"/>
                <a:chOff x="3290060" y="4222533"/>
                <a:chExt cx="118956" cy="93774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290060" y="4222533"/>
                  <a:ext cx="118956" cy="93774"/>
                </a:xfrm>
                <a:prstGeom prst="rect">
                  <a:avLst/>
                </a:prstGeom>
              </p:spPr>
            </p:pic>
          </p:grpSp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69183" y="4130287"/>
                <a:ext cx="432714" cy="318381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1387304" y="4199001"/>
                <a:ext cx="155943" cy="155943"/>
                <a:chOff x="1387304" y="4199001"/>
                <a:chExt cx="155943" cy="155943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87304" y="4199001"/>
                  <a:ext cx="155943" cy="15594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2333" y="6328600"/>
            <a:ext cx="2552867" cy="85673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53645" y="8080892"/>
            <a:ext cx="4439560" cy="1970805"/>
            <a:chOff x="253645" y="8080892"/>
            <a:chExt cx="4439560" cy="19708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3645" y="8080892"/>
              <a:ext cx="4439560" cy="197080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30560" y="958352"/>
            <a:ext cx="9587543" cy="134046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974831" y="538594"/>
            <a:ext cx="336052" cy="201010"/>
            <a:chOff x="8974831" y="538594"/>
            <a:chExt cx="336052" cy="20101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109873" y="538594"/>
              <a:ext cx="201010" cy="201010"/>
              <a:chOff x="9109873" y="538594"/>
              <a:chExt cx="201010" cy="20101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109873" y="53859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974831" y="538594"/>
              <a:ext cx="201010" cy="201010"/>
              <a:chOff x="8974831" y="538594"/>
              <a:chExt cx="201010" cy="20101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974831" y="53859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849916" y="4930396"/>
            <a:ext cx="1250638" cy="1250638"/>
            <a:chOff x="1849916" y="4930396"/>
            <a:chExt cx="1250638" cy="125063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49916" y="4930396"/>
              <a:ext cx="1250638" cy="125063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5251" y="2805706"/>
            <a:ext cx="2446743" cy="97284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507115" y="7351486"/>
            <a:ext cx="1958219" cy="469352"/>
            <a:chOff x="1507115" y="7351486"/>
            <a:chExt cx="1958219" cy="46935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507115" y="7351486"/>
              <a:ext cx="1958219" cy="469352"/>
              <a:chOff x="1507115" y="7351486"/>
              <a:chExt cx="1958219" cy="469352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07115" y="7351486"/>
                <a:ext cx="1958219" cy="469352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39542" y="7346842"/>
              <a:ext cx="2047410" cy="558800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1507115" y="7351486"/>
              <a:ext cx="1958219" cy="469352"/>
              <a:chOff x="1507115" y="7351486"/>
              <a:chExt cx="1958219" cy="469352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507115" y="7351486"/>
                <a:ext cx="1958219" cy="469352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39542" y="7346842"/>
              <a:ext cx="2047410" cy="558800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65232" y="1333951"/>
            <a:ext cx="1735333" cy="486010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57174" y="859713"/>
            <a:ext cx="1533019" cy="11331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3878560" y="3174491"/>
            <a:ext cx="3971775" cy="7111223"/>
            <a:chOff x="13878560" y="3174491"/>
            <a:chExt cx="3971775" cy="711122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3878560" y="3174491"/>
              <a:ext cx="3971775" cy="7111223"/>
              <a:chOff x="13878560" y="3174491"/>
              <a:chExt cx="3971775" cy="7111223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2043898" y="-229895"/>
                <a:ext cx="7943550" cy="14222446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3878560" y="3174491"/>
                <a:ext cx="3971775" cy="7111223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4502719" y="4193068"/>
              <a:ext cx="2777175" cy="161876"/>
              <a:chOff x="14502719" y="4193068"/>
              <a:chExt cx="2777175" cy="161876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17098941" y="4222015"/>
                <a:ext cx="178737" cy="95837"/>
                <a:chOff x="17098941" y="4222015"/>
                <a:chExt cx="178737" cy="95837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7098941" y="4222015"/>
                  <a:ext cx="178737" cy="95837"/>
                </a:xfrm>
                <a:prstGeom prst="rect">
                  <a:avLst/>
                </a:prstGeom>
              </p:spPr>
            </p:pic>
          </p:grpSp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6804029" y="4158268"/>
                <a:ext cx="367476" cy="463505"/>
              </a:xfrm>
              <a:prstGeom prst="rect">
                <a:avLst/>
              </a:prstGeom>
            </p:spPr>
          </p:pic>
          <p:grpSp>
            <p:nvGrpSpPr>
              <p:cNvPr id="1021" name="그룹 1021"/>
              <p:cNvGrpSpPr/>
              <p:nvPr/>
            </p:nvGrpSpPr>
            <p:grpSpPr>
              <a:xfrm>
                <a:off x="16679272" y="4222533"/>
                <a:ext cx="118956" cy="93774"/>
                <a:chOff x="16679272" y="4222533"/>
                <a:chExt cx="118956" cy="93774"/>
              </a:xfrm>
            </p:grpSpPr>
            <p:pic>
              <p:nvPicPr>
                <p:cNvPr id="68" name="Object 67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16679272" y="4222533"/>
                  <a:ext cx="118956" cy="93774"/>
                </a:xfrm>
                <a:prstGeom prst="rect">
                  <a:avLst/>
                </a:prstGeom>
              </p:spPr>
            </p:pic>
          </p:grpSp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4458395" y="4130287"/>
                <a:ext cx="432714" cy="318381"/>
              </a:xfrm>
              <a:prstGeom prst="rect">
                <a:avLst/>
              </a:prstGeom>
            </p:spPr>
          </p:pic>
          <p:grpSp>
            <p:nvGrpSpPr>
              <p:cNvPr id="1022" name="그룹 1022"/>
              <p:cNvGrpSpPr/>
              <p:nvPr/>
            </p:nvGrpSpPr>
            <p:grpSpPr>
              <a:xfrm>
                <a:off x="14776516" y="4199001"/>
                <a:ext cx="155943" cy="155943"/>
                <a:chOff x="14776516" y="4199001"/>
                <a:chExt cx="155943" cy="155943"/>
              </a:xfrm>
            </p:grpSpPr>
            <p:pic>
              <p:nvPicPr>
                <p:cNvPr id="72" name="Object 71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14776516" y="4199001"/>
                  <a:ext cx="155943" cy="15594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4293126" y="6268429"/>
            <a:ext cx="2836019" cy="1008829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5162699" y="4728982"/>
            <a:ext cx="1506689" cy="1452052"/>
            <a:chOff x="15162699" y="4728982"/>
            <a:chExt cx="1506689" cy="1452052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5162699" y="4728982"/>
              <a:ext cx="1452052" cy="1452052"/>
              <a:chOff x="15162699" y="4728982"/>
              <a:chExt cx="1452052" cy="1452052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 rot="5400000">
                <a:off x="15162699" y="4728982"/>
                <a:ext cx="1452052" cy="1452052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5174459" y="4746347"/>
              <a:ext cx="1494929" cy="1328104"/>
              <a:chOff x="15174459" y="4746347"/>
              <a:chExt cx="1494929" cy="1328104"/>
            </a:xfrm>
          </p:grpSpPr>
          <p:grpSp>
            <p:nvGrpSpPr>
              <p:cNvPr id="1026" name="그룹 1026"/>
              <p:cNvGrpSpPr/>
              <p:nvPr/>
            </p:nvGrpSpPr>
            <p:grpSpPr>
              <a:xfrm>
                <a:off x="15183431" y="4746347"/>
                <a:ext cx="1446774" cy="798981"/>
                <a:chOff x="15183431" y="4746347"/>
                <a:chExt cx="1446774" cy="798981"/>
              </a:xfrm>
            </p:grpSpPr>
            <p:pic>
              <p:nvPicPr>
                <p:cNvPr id="83" name="Object 82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15183431" y="4746347"/>
                  <a:ext cx="1446774" cy="798981"/>
                </a:xfrm>
                <a:prstGeom prst="rect">
                  <a:avLst/>
                </a:prstGeom>
              </p:spPr>
            </p:pic>
          </p:grpSp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4892868" y="5418641"/>
                <a:ext cx="1967114" cy="853552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4924723" y="7345185"/>
            <a:ext cx="1958219" cy="469352"/>
            <a:chOff x="14924723" y="7345185"/>
            <a:chExt cx="1958219" cy="469352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14924723" y="7345185"/>
              <a:ext cx="1958219" cy="469352"/>
              <a:chOff x="14924723" y="7345185"/>
              <a:chExt cx="1958219" cy="469352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4924723" y="7345185"/>
                <a:ext cx="1958219" cy="469352"/>
              </a:xfrm>
              <a:prstGeom prst="rect">
                <a:avLst/>
              </a:prstGeom>
            </p:spPr>
          </p:pic>
        </p:grpSp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757150" y="7340541"/>
              <a:ext cx="2047410" cy="558800"/>
            </a:xfrm>
            <a:prstGeom prst="rect">
              <a:avLst/>
            </a:prstGeom>
          </p:spPr>
        </p:pic>
        <p:grpSp>
          <p:nvGrpSpPr>
            <p:cNvPr id="1029" name="그룹 1029"/>
            <p:cNvGrpSpPr/>
            <p:nvPr/>
          </p:nvGrpSpPr>
          <p:grpSpPr>
            <a:xfrm>
              <a:off x="14924723" y="7345185"/>
              <a:ext cx="1958219" cy="469352"/>
              <a:chOff x="14924723" y="7345185"/>
              <a:chExt cx="1958219" cy="469352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4924723" y="7345185"/>
                <a:ext cx="1958219" cy="469352"/>
              </a:xfrm>
              <a:prstGeom prst="rect">
                <a:avLst/>
              </a:prstGeom>
            </p:spPr>
          </p:pic>
        </p:grpSp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757150" y="7340541"/>
              <a:ext cx="2047410" cy="558800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3599254" y="8080892"/>
            <a:ext cx="4439560" cy="1970805"/>
            <a:chOff x="13599254" y="8080892"/>
            <a:chExt cx="4439560" cy="1970805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3599254" y="8080892"/>
              <a:ext cx="4439560" cy="1970805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2231974" y="-73786"/>
            <a:ext cx="13485714" cy="10665848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4606932" y="2809994"/>
            <a:ext cx="2424495" cy="965619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5263977" y="8365798"/>
            <a:ext cx="7737190" cy="1496381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515497" y="8472986"/>
            <a:ext cx="3919324" cy="1245829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515497" y="9006074"/>
            <a:ext cx="4126467" cy="1245829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3775836" y="8463925"/>
            <a:ext cx="3945733" cy="821457"/>
          </a:xfrm>
          <a:prstGeom prst="rect">
            <a:avLst/>
          </a:prstGeom>
        </p:spPr>
      </p:pic>
      <p:pic>
        <p:nvPicPr>
          <p:cNvPr id="107" name="Object 106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3775836" y="8997013"/>
            <a:ext cx="3452571" cy="8214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20365" y="4291143"/>
            <a:ext cx="3096064" cy="3096064"/>
            <a:chOff x="4020365" y="4291143"/>
            <a:chExt cx="3096064" cy="3096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0365" y="4291143"/>
              <a:ext cx="3096064" cy="3096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22186" y="5183614"/>
            <a:ext cx="892421" cy="892421"/>
            <a:chOff x="5122186" y="5183614"/>
            <a:chExt cx="892421" cy="8924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2186" y="5183614"/>
              <a:ext cx="892421" cy="89242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4289" y="4424709"/>
            <a:ext cx="4799438" cy="8473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8927" y="6247617"/>
            <a:ext cx="4455400" cy="9574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13014" y="4291143"/>
            <a:ext cx="3096064" cy="3096064"/>
            <a:chOff x="6613014" y="4291143"/>
            <a:chExt cx="3096064" cy="30960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3014" y="4291143"/>
              <a:ext cx="3096064" cy="309606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67470" y="4424711"/>
            <a:ext cx="4804505" cy="84736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78185" y="6399198"/>
            <a:ext cx="4158638" cy="6844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05663" y="4291143"/>
            <a:ext cx="3096064" cy="3096064"/>
            <a:chOff x="9205663" y="4291143"/>
            <a:chExt cx="3096064" cy="30960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05663" y="4291143"/>
              <a:ext cx="3096064" cy="309606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64137" y="4424711"/>
            <a:ext cx="4801971" cy="8473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10261" y="6399198"/>
            <a:ext cx="4200171" cy="6844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98313" y="4291143"/>
            <a:ext cx="3096064" cy="3096064"/>
            <a:chOff x="11798313" y="4291143"/>
            <a:chExt cx="3096064" cy="30960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98313" y="4291143"/>
              <a:ext cx="3096064" cy="309606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59898" y="4424711"/>
            <a:ext cx="4802124" cy="8473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02898" y="6252475"/>
            <a:ext cx="4200171" cy="9788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390962" y="4291143"/>
            <a:ext cx="3096064" cy="3096064"/>
            <a:chOff x="14390962" y="4291143"/>
            <a:chExt cx="3096064" cy="309606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90962" y="4291143"/>
              <a:ext cx="3096064" cy="30960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94115" y="5214585"/>
            <a:ext cx="919161" cy="919161"/>
            <a:chOff x="10294115" y="5214585"/>
            <a:chExt cx="919161" cy="9191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94115" y="5214585"/>
              <a:ext cx="919161" cy="9191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438531" y="5171818"/>
            <a:ext cx="1000926" cy="925857"/>
            <a:chOff x="15438531" y="5171818"/>
            <a:chExt cx="1000926" cy="9258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438531" y="5171818"/>
              <a:ext cx="1000926" cy="92585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948101" y="4424711"/>
            <a:ext cx="4796476" cy="84736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605396" y="6223903"/>
            <a:ext cx="4080781" cy="103603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0" y="0"/>
            <a:ext cx="2893763" cy="10285714"/>
            <a:chOff x="0" y="0"/>
            <a:chExt cx="2893763" cy="102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01543" y="7457889"/>
            <a:ext cx="3099295" cy="363058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2936094" y="5316247"/>
            <a:ext cx="844311" cy="844311"/>
            <a:chOff x="12936094" y="5316247"/>
            <a:chExt cx="844311" cy="84431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936094" y="5316247"/>
              <a:ext cx="844311" cy="84431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563133" y="5040244"/>
            <a:ext cx="1198208" cy="1198208"/>
            <a:chOff x="7563133" y="5040244"/>
            <a:chExt cx="1198208" cy="119820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63133" y="5040244"/>
              <a:ext cx="1198208" cy="1198208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767638" y="1034247"/>
            <a:ext cx="3504514" cy="190295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5233" y="1405742"/>
            <a:ext cx="881619" cy="486010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919536" y="2714376"/>
            <a:ext cx="12220381" cy="1340514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522978" y="7776984"/>
            <a:ext cx="2559200" cy="8385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893763" cy="10285714"/>
            <a:chOff x="0" y="0"/>
            <a:chExt cx="289376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543" y="7457884"/>
            <a:ext cx="3156438" cy="3621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58114" y="1104786"/>
            <a:ext cx="10097429" cy="28392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7409" y="1372775"/>
            <a:ext cx="900667" cy="4860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737259" y="2543300"/>
            <a:ext cx="4776494" cy="7164741"/>
            <a:chOff x="4737259" y="2543300"/>
            <a:chExt cx="4776494" cy="71647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37259" y="2543300"/>
              <a:ext cx="4776494" cy="71647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90436" y="2543300"/>
            <a:ext cx="2727030" cy="7038334"/>
            <a:chOff x="11590436" y="2543300"/>
            <a:chExt cx="2727030" cy="703833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90436" y="2543300"/>
              <a:ext cx="2727030" cy="703833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38377" y="9040550"/>
            <a:ext cx="2877810" cy="7013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079018" y="9011566"/>
            <a:ext cx="3102810" cy="701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893763" cy="10285714"/>
            <a:chOff x="0" y="0"/>
            <a:chExt cx="289376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543" y="7457884"/>
            <a:ext cx="3156438" cy="3621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4326528" y="3466538"/>
            <a:ext cx="8872602" cy="5056023"/>
            <a:chOff x="4326528" y="3466538"/>
            <a:chExt cx="8872602" cy="50560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6528" y="3466538"/>
              <a:ext cx="8872602" cy="505602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77162" y="1104786"/>
            <a:ext cx="5316352" cy="283920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7409" y="1372775"/>
            <a:ext cx="900667" cy="4860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298511" y="2755429"/>
            <a:ext cx="3180596" cy="5919420"/>
            <a:chOff x="14298511" y="2755429"/>
            <a:chExt cx="3180596" cy="59194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98511" y="2755429"/>
              <a:ext cx="3180596" cy="59194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46654" y="3923930"/>
            <a:ext cx="2594200" cy="14286"/>
            <a:chOff x="14646654" y="3923930"/>
            <a:chExt cx="2594200" cy="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46654" y="3923930"/>
              <a:ext cx="2594200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643680" y="4572249"/>
            <a:ext cx="823364" cy="14286"/>
            <a:chOff x="14643680" y="4572249"/>
            <a:chExt cx="823364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43680" y="4572249"/>
              <a:ext cx="823364" cy="1428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105200" y="3249622"/>
            <a:ext cx="4571333" cy="79201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583797" y="4187700"/>
            <a:ext cx="1026724" cy="83047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607240" y="4632429"/>
            <a:ext cx="2727029" cy="148207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646695" y="6481077"/>
            <a:ext cx="823364" cy="14286"/>
            <a:chOff x="14646695" y="6481077"/>
            <a:chExt cx="823364" cy="1428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646695" y="6481077"/>
              <a:ext cx="823364" cy="1428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586813" y="6096527"/>
            <a:ext cx="1026724" cy="83047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619780" y="6599143"/>
            <a:ext cx="2758571" cy="14495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893763" cy="10285714"/>
            <a:chOff x="0" y="0"/>
            <a:chExt cx="289376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543" y="7457884"/>
            <a:ext cx="3156438" cy="3621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67638" y="1034252"/>
            <a:ext cx="7474000" cy="19029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7409" y="1372775"/>
            <a:ext cx="900667" cy="4860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78475" y="7293008"/>
            <a:ext cx="506515" cy="169977"/>
            <a:chOff x="10378475" y="7293008"/>
            <a:chExt cx="506515" cy="16997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0378475" y="7293008"/>
              <a:ext cx="506515" cy="1699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36630" y="2746110"/>
            <a:ext cx="3180596" cy="4275333"/>
            <a:chOff x="3836630" y="2746110"/>
            <a:chExt cx="3180596" cy="42753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36630" y="2746110"/>
              <a:ext cx="3180596" cy="427533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88087" y="2720447"/>
            <a:ext cx="1218248" cy="132373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51944" y="3582217"/>
            <a:ext cx="2055600" cy="6416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265320" y="2746110"/>
            <a:ext cx="3180596" cy="4275333"/>
            <a:chOff x="7265320" y="2746110"/>
            <a:chExt cx="3180596" cy="42753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65320" y="2746110"/>
              <a:ext cx="3180596" cy="427533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16773" y="2720447"/>
            <a:ext cx="1296162" cy="132373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93967" y="3582217"/>
            <a:ext cx="1172705" cy="64165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94010" y="2746110"/>
            <a:ext cx="3180596" cy="4275333"/>
            <a:chOff x="10694010" y="2746110"/>
            <a:chExt cx="3180596" cy="427533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94010" y="2746110"/>
              <a:ext cx="3180596" cy="427533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845449" y="2668447"/>
            <a:ext cx="1300067" cy="132373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909315" y="3582217"/>
            <a:ext cx="1848752" cy="64165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122700" y="2746110"/>
            <a:ext cx="3180596" cy="4275333"/>
            <a:chOff x="14122700" y="2746110"/>
            <a:chExt cx="3180596" cy="4275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122700" y="2746110"/>
              <a:ext cx="3180596" cy="4275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836630" y="7785590"/>
            <a:ext cx="13466667" cy="1895729"/>
            <a:chOff x="3836630" y="7785590"/>
            <a:chExt cx="13466667" cy="18957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36630" y="7785590"/>
              <a:ext cx="13466667" cy="18957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409678" y="4221190"/>
            <a:ext cx="2101105" cy="2339927"/>
            <a:chOff x="11409678" y="4221190"/>
            <a:chExt cx="2101105" cy="233992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409678" y="4221190"/>
              <a:ext cx="2101105" cy="233992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748147" y="4230713"/>
            <a:ext cx="2176847" cy="2176847"/>
            <a:chOff x="7748147" y="4230713"/>
            <a:chExt cx="2176847" cy="217684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48147" y="4230713"/>
              <a:ext cx="2176847" cy="21768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395379" y="4278332"/>
            <a:ext cx="2086995" cy="2086995"/>
            <a:chOff x="4395379" y="4278332"/>
            <a:chExt cx="2086995" cy="208699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95379" y="4278332"/>
              <a:ext cx="2086995" cy="208699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474067" y="4230713"/>
            <a:ext cx="2481023" cy="2258385"/>
            <a:chOff x="14474067" y="4230713"/>
            <a:chExt cx="2481023" cy="225838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4474067" y="4230713"/>
              <a:ext cx="1647760" cy="1662305"/>
              <a:chOff x="14474067" y="4230713"/>
              <a:chExt cx="1647760" cy="1662305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4474067" y="4230713"/>
                <a:ext cx="1647760" cy="166230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5297947" y="4822431"/>
              <a:ext cx="1653983" cy="1662305"/>
              <a:chOff x="15297947" y="4822431"/>
              <a:chExt cx="1653983" cy="1662305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5297947" y="4822431"/>
                <a:ext cx="1653983" cy="1662305"/>
              </a:xfrm>
              <a:prstGeom prst="rect">
                <a:avLst/>
              </a:prstGeom>
            </p:spPr>
          </p:pic>
        </p:grpSp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274116" y="2668447"/>
            <a:ext cx="1319267" cy="1323733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381192" y="3605131"/>
            <a:ext cx="1322019" cy="955600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492732" y="8116532"/>
            <a:ext cx="13925886" cy="13278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90476" y="3299628"/>
            <a:ext cx="3180596" cy="5445638"/>
            <a:chOff x="3990476" y="3299628"/>
            <a:chExt cx="3180596" cy="54456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0476" y="3299628"/>
              <a:ext cx="3180596" cy="54456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83674" y="6818722"/>
            <a:ext cx="2594200" cy="14286"/>
            <a:chOff x="4283674" y="6818722"/>
            <a:chExt cx="2594200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3674" y="6818722"/>
              <a:ext cx="2594200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811" y="7079925"/>
            <a:ext cx="2801895" cy="919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75095" y="3672114"/>
            <a:ext cx="4434286" cy="7729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47833" y="3299628"/>
            <a:ext cx="3180596" cy="5445638"/>
            <a:chOff x="10847833" y="3299628"/>
            <a:chExt cx="3180596" cy="54456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7833" y="3299628"/>
              <a:ext cx="3180596" cy="54456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41031" y="6833007"/>
            <a:ext cx="2594200" cy="14286"/>
            <a:chOff x="11141031" y="6833007"/>
            <a:chExt cx="2594200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41031" y="6833007"/>
              <a:ext cx="2594200" cy="142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32452" y="3672119"/>
            <a:ext cx="4415238" cy="7729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276523" y="3299628"/>
            <a:ext cx="3180596" cy="5445638"/>
            <a:chOff x="14276523" y="3299628"/>
            <a:chExt cx="3180596" cy="54456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76523" y="3299628"/>
              <a:ext cx="3180596" cy="54456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69721" y="6818722"/>
            <a:ext cx="2594200" cy="14286"/>
            <a:chOff x="14569721" y="6818722"/>
            <a:chExt cx="2594200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69721" y="6818722"/>
              <a:ext cx="2594200" cy="1428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93142" y="3506195"/>
            <a:ext cx="4412095" cy="11057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19153" y="3299628"/>
            <a:ext cx="3180596" cy="5445638"/>
            <a:chOff x="7419153" y="3299628"/>
            <a:chExt cx="3180596" cy="544563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19153" y="3299628"/>
              <a:ext cx="3180596" cy="54456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12351" y="6818722"/>
            <a:ext cx="2594200" cy="14286"/>
            <a:chOff x="7712351" y="6818722"/>
            <a:chExt cx="2594200" cy="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12351" y="6818722"/>
              <a:ext cx="2594200" cy="1428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41868" y="3672119"/>
            <a:ext cx="4205714" cy="77296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0" y="-642857"/>
            <a:ext cx="2893763" cy="10975458"/>
            <a:chOff x="0" y="-642857"/>
            <a:chExt cx="2893763" cy="1097545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-642857"/>
              <a:ext cx="2893763" cy="10975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7409" y="1394905"/>
            <a:ext cx="842638" cy="44342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4510259" y="4429334"/>
            <a:ext cx="2141031" cy="2141031"/>
            <a:chOff x="4510259" y="4429334"/>
            <a:chExt cx="2141031" cy="214103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10259" y="4429334"/>
              <a:ext cx="2141031" cy="214103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007773" y="4628571"/>
            <a:ext cx="2003357" cy="1720114"/>
            <a:chOff x="8007773" y="4628571"/>
            <a:chExt cx="2003357" cy="172011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07773" y="4628571"/>
              <a:ext cx="2003357" cy="17201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891506" y="4876190"/>
            <a:ext cx="1950630" cy="1232876"/>
            <a:chOff x="14891506" y="4876190"/>
            <a:chExt cx="1950630" cy="123287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891506" y="4876190"/>
              <a:ext cx="1950630" cy="123287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38558" y="4429334"/>
            <a:ext cx="2199146" cy="2199146"/>
            <a:chOff x="11338558" y="4429334"/>
            <a:chExt cx="2199146" cy="219914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38558" y="4429334"/>
              <a:ext cx="2199146" cy="2199146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767638" y="939009"/>
            <a:ext cx="3354800" cy="198866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914276" y="2321359"/>
            <a:ext cx="4073400" cy="1012781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01543" y="7457884"/>
            <a:ext cx="3118343" cy="3630581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267320" y="7806823"/>
            <a:ext cx="2605629" cy="58225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449515" y="7079925"/>
            <a:ext cx="3144152" cy="919000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676556" y="7197630"/>
            <a:ext cx="3336267" cy="58225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4357114" y="7079925"/>
            <a:ext cx="2951610" cy="91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2024-04-16T20:40:04Z</dcterms:created>
  <dcterms:modified xsi:type="dcterms:W3CDTF">2024-04-16T20:40:04Z</dcterms:modified>
</cp:coreProperties>
</file>