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Relationship Id="rId10" Type="http://schemas.openxmlformats.org/officeDocument/2006/relationships/image" Target="../media/image239.png"/><Relationship Id="rId11" Type="http://schemas.openxmlformats.org/officeDocument/2006/relationships/image" Target="../media/image240.png"/><Relationship Id="rId12" Type="http://schemas.openxmlformats.org/officeDocument/2006/relationships/image" Target="../media/image241.png"/><Relationship Id="rId13" Type="http://schemas.openxmlformats.org/officeDocument/2006/relationships/image" Target="../media/image242.png"/><Relationship Id="rId14" Type="http://schemas.openxmlformats.org/officeDocument/2006/relationships/image" Target="../media/image243.png"/><Relationship Id="rId15" Type="http://schemas.openxmlformats.org/officeDocument/2006/relationships/image" Target="../media/image244.png"/><Relationship Id="rId16" Type="http://schemas.openxmlformats.org/officeDocument/2006/relationships/image" Target="../media/image245.png"/><Relationship Id="rId17" Type="http://schemas.openxmlformats.org/officeDocument/2006/relationships/image" Target="../media/image246.png"/><Relationship Id="rId18" Type="http://schemas.openxmlformats.org/officeDocument/2006/relationships/image" Target="../media/image247.png"/><Relationship Id="rId19" Type="http://schemas.openxmlformats.org/officeDocument/2006/relationships/image" Target="../media/image248.png"/><Relationship Id="rId20" Type="http://schemas.openxmlformats.org/officeDocument/2006/relationships/image" Target="../media/image249.png"/><Relationship Id="rId21" Type="http://schemas.openxmlformats.org/officeDocument/2006/relationships/image" Target="../media/image250.png"/><Relationship Id="rId22" Type="http://schemas.openxmlformats.org/officeDocument/2006/relationships/image" Target="../media/image251.png"/><Relationship Id="rId23" Type="http://schemas.openxmlformats.org/officeDocument/2006/relationships/image" Target="../media/image252.png"/><Relationship Id="rId24" Type="http://schemas.openxmlformats.org/officeDocument/2006/relationships/image" Target="../media/image25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1.png"/><Relationship Id="rId10" Type="http://schemas.openxmlformats.org/officeDocument/2006/relationships/image" Target="../media/image262.png"/><Relationship Id="rId11" Type="http://schemas.openxmlformats.org/officeDocument/2006/relationships/image" Target="../media/image26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Relationship Id="rId11" Type="http://schemas.openxmlformats.org/officeDocument/2006/relationships/image" Target="../media/image273.png"/><Relationship Id="rId12" Type="http://schemas.openxmlformats.org/officeDocument/2006/relationships/image" Target="../media/image2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5.png"/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1" Type="http://schemas.openxmlformats.org/officeDocument/2006/relationships/image" Target="../media/image284.png"/><Relationship Id="rId12" Type="http://schemas.openxmlformats.org/officeDocument/2006/relationships/image" Target="../media/image28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0" Type="http://schemas.openxmlformats.org/officeDocument/2006/relationships/image" Target="../media/image294.png"/><Relationship Id="rId11" Type="http://schemas.openxmlformats.org/officeDocument/2006/relationships/image" Target="../media/image295.png"/><Relationship Id="rId12" Type="http://schemas.openxmlformats.org/officeDocument/2006/relationships/image" Target="../media/image29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Relationship Id="rId7" Type="http://schemas.openxmlformats.org/officeDocument/2006/relationships/image" Target="../media/image302.png"/><Relationship Id="rId8" Type="http://schemas.openxmlformats.org/officeDocument/2006/relationships/image" Target="../media/image303.png"/><Relationship Id="rId9" Type="http://schemas.openxmlformats.org/officeDocument/2006/relationships/image" Target="../media/image304.png"/><Relationship Id="rId10" Type="http://schemas.openxmlformats.org/officeDocument/2006/relationships/image" Target="../media/image305.png"/><Relationship Id="rId11" Type="http://schemas.openxmlformats.org/officeDocument/2006/relationships/image" Target="../media/image306.png"/><Relationship Id="rId12" Type="http://schemas.openxmlformats.org/officeDocument/2006/relationships/image" Target="../media/image307.png"/><Relationship Id="rId13" Type="http://schemas.openxmlformats.org/officeDocument/2006/relationships/image" Target="../media/image308.png"/><Relationship Id="rId14" Type="http://schemas.openxmlformats.org/officeDocument/2006/relationships/image" Target="../media/image309.png"/><Relationship Id="rId15" Type="http://schemas.openxmlformats.org/officeDocument/2006/relationships/image" Target="../media/image310.png"/><Relationship Id="rId16" Type="http://schemas.openxmlformats.org/officeDocument/2006/relationships/image" Target="../media/image311.png"/><Relationship Id="rId17" Type="http://schemas.openxmlformats.org/officeDocument/2006/relationships/image" Target="../media/image312.png"/><Relationship Id="rId18" Type="http://schemas.openxmlformats.org/officeDocument/2006/relationships/image" Target="../media/image313.png"/><Relationship Id="rId19" Type="http://schemas.openxmlformats.org/officeDocument/2006/relationships/image" Target="../media/image314.png"/><Relationship Id="rId20" Type="http://schemas.openxmlformats.org/officeDocument/2006/relationships/image" Target="../media/image315.png"/><Relationship Id="rId21" Type="http://schemas.openxmlformats.org/officeDocument/2006/relationships/image" Target="../media/image316.png"/><Relationship Id="rId22" Type="http://schemas.openxmlformats.org/officeDocument/2006/relationships/image" Target="../media/image317.png"/><Relationship Id="rId23" Type="http://schemas.openxmlformats.org/officeDocument/2006/relationships/image" Target="../media/image318.png"/><Relationship Id="rId24" Type="http://schemas.openxmlformats.org/officeDocument/2006/relationships/image" Target="../media/image319.png"/><Relationship Id="rId25" Type="http://schemas.openxmlformats.org/officeDocument/2006/relationships/image" Target="../media/image320.png"/><Relationship Id="rId26" Type="http://schemas.openxmlformats.org/officeDocument/2006/relationships/image" Target="../media/image321.png"/><Relationship Id="rId27" Type="http://schemas.openxmlformats.org/officeDocument/2006/relationships/image" Target="../media/image322.png"/><Relationship Id="rId28" Type="http://schemas.openxmlformats.org/officeDocument/2006/relationships/image" Target="../media/image323.png"/><Relationship Id="rId29" Type="http://schemas.openxmlformats.org/officeDocument/2006/relationships/image" Target="../media/image324.png"/><Relationship Id="rId30" Type="http://schemas.openxmlformats.org/officeDocument/2006/relationships/image" Target="../media/image325.png"/><Relationship Id="rId31" Type="http://schemas.openxmlformats.org/officeDocument/2006/relationships/image" Target="../media/image326.png"/><Relationship Id="rId32" Type="http://schemas.openxmlformats.org/officeDocument/2006/relationships/image" Target="../media/image327.png"/><Relationship Id="rId33" Type="http://schemas.openxmlformats.org/officeDocument/2006/relationships/image" Target="../media/image3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9.png"/><Relationship Id="rId3" Type="http://schemas.openxmlformats.org/officeDocument/2006/relationships/image" Target="../media/image330.png"/><Relationship Id="rId4" Type="http://schemas.openxmlformats.org/officeDocument/2006/relationships/image" Target="../media/image331.png"/><Relationship Id="rId5" Type="http://schemas.openxmlformats.org/officeDocument/2006/relationships/image" Target="../media/image332.png"/><Relationship Id="rId6" Type="http://schemas.openxmlformats.org/officeDocument/2006/relationships/image" Target="../media/image333.png"/><Relationship Id="rId7" Type="http://schemas.openxmlformats.org/officeDocument/2006/relationships/image" Target="../media/image334.png"/><Relationship Id="rId8" Type="http://schemas.openxmlformats.org/officeDocument/2006/relationships/image" Target="../media/image335.png"/><Relationship Id="rId9" Type="http://schemas.openxmlformats.org/officeDocument/2006/relationships/image" Target="../media/image336.png"/><Relationship Id="rId10" Type="http://schemas.openxmlformats.org/officeDocument/2006/relationships/image" Target="../media/image337.png"/><Relationship Id="rId11" Type="http://schemas.openxmlformats.org/officeDocument/2006/relationships/image" Target="../media/image338.png"/><Relationship Id="rId12" Type="http://schemas.openxmlformats.org/officeDocument/2006/relationships/image" Target="../media/image339.png"/><Relationship Id="rId13" Type="http://schemas.openxmlformats.org/officeDocument/2006/relationships/image" Target="../media/image340.png"/><Relationship Id="rId14" Type="http://schemas.openxmlformats.org/officeDocument/2006/relationships/image" Target="../media/image341.png"/><Relationship Id="rId15" Type="http://schemas.openxmlformats.org/officeDocument/2006/relationships/image" Target="../media/image342.png"/><Relationship Id="rId16" Type="http://schemas.openxmlformats.org/officeDocument/2006/relationships/image" Target="../media/image343.png"/><Relationship Id="rId17" Type="http://schemas.openxmlformats.org/officeDocument/2006/relationships/image" Target="../media/image344.png"/><Relationship Id="rId18" Type="http://schemas.openxmlformats.org/officeDocument/2006/relationships/image" Target="../media/image345.png"/><Relationship Id="rId19" Type="http://schemas.openxmlformats.org/officeDocument/2006/relationships/image" Target="../media/image346.png"/><Relationship Id="rId20" Type="http://schemas.openxmlformats.org/officeDocument/2006/relationships/image" Target="../media/image347.png"/><Relationship Id="rId21" Type="http://schemas.openxmlformats.org/officeDocument/2006/relationships/image" Target="../media/image348.png"/><Relationship Id="rId22" Type="http://schemas.openxmlformats.org/officeDocument/2006/relationships/image" Target="../media/image349.png"/><Relationship Id="rId23" Type="http://schemas.openxmlformats.org/officeDocument/2006/relationships/image" Target="../media/image350.png"/><Relationship Id="rId24" Type="http://schemas.openxmlformats.org/officeDocument/2006/relationships/image" Target="../media/image351.png"/><Relationship Id="rId25" Type="http://schemas.openxmlformats.org/officeDocument/2006/relationships/image" Target="../media/image352.png"/><Relationship Id="rId26" Type="http://schemas.openxmlformats.org/officeDocument/2006/relationships/image" Target="../media/image353.png"/><Relationship Id="rId27" Type="http://schemas.openxmlformats.org/officeDocument/2006/relationships/image" Target="../media/image354.png"/><Relationship Id="rId28" Type="http://schemas.openxmlformats.org/officeDocument/2006/relationships/image" Target="../media/image355.png"/><Relationship Id="rId29" Type="http://schemas.openxmlformats.org/officeDocument/2006/relationships/image" Target="../media/image356.png"/><Relationship Id="rId30" Type="http://schemas.openxmlformats.org/officeDocument/2006/relationships/image" Target="../media/image357.png"/><Relationship Id="rId31" Type="http://schemas.openxmlformats.org/officeDocument/2006/relationships/image" Target="../media/image358.png"/><Relationship Id="rId32" Type="http://schemas.openxmlformats.org/officeDocument/2006/relationships/image" Target="../media/image359.png"/><Relationship Id="rId33" Type="http://schemas.openxmlformats.org/officeDocument/2006/relationships/image" Target="../media/image3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Relationship Id="rId28" Type="http://schemas.openxmlformats.org/officeDocument/2006/relationships/image" Target="../media/image83.png"/><Relationship Id="rId29" Type="http://schemas.openxmlformats.org/officeDocument/2006/relationships/image" Target="../media/image84.png"/><Relationship Id="rId30" Type="http://schemas.openxmlformats.org/officeDocument/2006/relationships/image" Target="../media/image85.png"/><Relationship Id="rId31" Type="http://schemas.openxmlformats.org/officeDocument/2006/relationships/image" Target="../media/image86.png"/><Relationship Id="rId32" Type="http://schemas.openxmlformats.org/officeDocument/2006/relationships/image" Target="../media/image87.png"/><Relationship Id="rId33" Type="http://schemas.openxmlformats.org/officeDocument/2006/relationships/image" Target="../media/image88.png"/><Relationship Id="rId34" Type="http://schemas.openxmlformats.org/officeDocument/2006/relationships/image" Target="../media/image89.png"/><Relationship Id="rId35" Type="http://schemas.openxmlformats.org/officeDocument/2006/relationships/image" Target="../media/image90.png"/><Relationship Id="rId36" Type="http://schemas.openxmlformats.org/officeDocument/2006/relationships/image" Target="../media/image91.png"/><Relationship Id="rId37" Type="http://schemas.openxmlformats.org/officeDocument/2006/relationships/image" Target="../media/image92.png"/><Relationship Id="rId38" Type="http://schemas.openxmlformats.org/officeDocument/2006/relationships/image" Target="../media/image93.png"/><Relationship Id="rId39" Type="http://schemas.openxmlformats.org/officeDocument/2006/relationships/image" Target="../media/image94.png"/><Relationship Id="rId40" Type="http://schemas.openxmlformats.org/officeDocument/2006/relationships/image" Target="../media/image95.png"/><Relationship Id="rId41" Type="http://schemas.openxmlformats.org/officeDocument/2006/relationships/image" Target="../media/image96.png"/><Relationship Id="rId42" Type="http://schemas.openxmlformats.org/officeDocument/2006/relationships/image" Target="../media/image97.png"/><Relationship Id="rId43" Type="http://schemas.openxmlformats.org/officeDocument/2006/relationships/image" Target="../media/image98.png"/><Relationship Id="rId44" Type="http://schemas.openxmlformats.org/officeDocument/2006/relationships/image" Target="../media/image99.png"/><Relationship Id="rId45" Type="http://schemas.openxmlformats.org/officeDocument/2006/relationships/image" Target="../media/image100.png"/><Relationship Id="rId46" Type="http://schemas.openxmlformats.org/officeDocument/2006/relationships/image" Target="../media/image101.png"/><Relationship Id="rId47" Type="http://schemas.openxmlformats.org/officeDocument/2006/relationships/image" Target="../media/image102.png"/><Relationship Id="rId48" Type="http://schemas.openxmlformats.org/officeDocument/2006/relationships/image" Target="../media/image103.png"/><Relationship Id="rId49" Type="http://schemas.openxmlformats.org/officeDocument/2006/relationships/image" Target="../media/image104.png"/><Relationship Id="rId50" Type="http://schemas.openxmlformats.org/officeDocument/2006/relationships/image" Target="../media/image105.png"/><Relationship Id="rId51" Type="http://schemas.openxmlformats.org/officeDocument/2006/relationships/image" Target="../media/image10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Relationship Id="rId24" Type="http://schemas.openxmlformats.org/officeDocument/2006/relationships/image" Target="../media/image129.png"/><Relationship Id="rId25" Type="http://schemas.openxmlformats.org/officeDocument/2006/relationships/image" Target="../media/image130.png"/><Relationship Id="rId26" Type="http://schemas.openxmlformats.org/officeDocument/2006/relationships/image" Target="../media/image131.png"/><Relationship Id="rId27" Type="http://schemas.openxmlformats.org/officeDocument/2006/relationships/image" Target="../media/image132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30" Type="http://schemas.openxmlformats.org/officeDocument/2006/relationships/image" Target="../media/image135.png"/><Relationship Id="rId31" Type="http://schemas.openxmlformats.org/officeDocument/2006/relationships/image" Target="../media/image136.png"/><Relationship Id="rId32" Type="http://schemas.openxmlformats.org/officeDocument/2006/relationships/image" Target="../media/image1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84.png"/><Relationship Id="rId17" Type="http://schemas.openxmlformats.org/officeDocument/2006/relationships/image" Target="../media/image185.png"/><Relationship Id="rId18" Type="http://schemas.openxmlformats.org/officeDocument/2006/relationships/image" Target="../media/image186.png"/><Relationship Id="rId19" Type="http://schemas.openxmlformats.org/officeDocument/2006/relationships/image" Target="../media/image187.png"/><Relationship Id="rId20" Type="http://schemas.openxmlformats.org/officeDocument/2006/relationships/image" Target="../media/image188.png"/><Relationship Id="rId21" Type="http://schemas.openxmlformats.org/officeDocument/2006/relationships/image" Target="../media/image189.png"/><Relationship Id="rId22" Type="http://schemas.openxmlformats.org/officeDocument/2006/relationships/image" Target="../media/image190.png"/><Relationship Id="rId23" Type="http://schemas.openxmlformats.org/officeDocument/2006/relationships/image" Target="../media/image191.png"/><Relationship Id="rId24" Type="http://schemas.openxmlformats.org/officeDocument/2006/relationships/image" Target="../media/image192.png"/><Relationship Id="rId25" Type="http://schemas.openxmlformats.org/officeDocument/2006/relationships/image" Target="../media/image193.png"/><Relationship Id="rId26" Type="http://schemas.openxmlformats.org/officeDocument/2006/relationships/image" Target="../media/image194.png"/><Relationship Id="rId27" Type="http://schemas.openxmlformats.org/officeDocument/2006/relationships/image" Target="../media/image195.png"/><Relationship Id="rId28" Type="http://schemas.openxmlformats.org/officeDocument/2006/relationships/image" Target="../media/image196.png"/><Relationship Id="rId29" Type="http://schemas.openxmlformats.org/officeDocument/2006/relationships/image" Target="../media/image197.png"/><Relationship Id="rId30" Type="http://schemas.openxmlformats.org/officeDocument/2006/relationships/image" Target="../media/image19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217.png"/><Relationship Id="rId21" Type="http://schemas.openxmlformats.org/officeDocument/2006/relationships/image" Target="../media/image218.png"/><Relationship Id="rId22" Type="http://schemas.openxmlformats.org/officeDocument/2006/relationships/image" Target="../media/image219.png"/><Relationship Id="rId23" Type="http://schemas.openxmlformats.org/officeDocument/2006/relationships/image" Target="../media/image220.png"/><Relationship Id="rId24" Type="http://schemas.openxmlformats.org/officeDocument/2006/relationships/image" Target="../media/image221.png"/><Relationship Id="rId25" Type="http://schemas.openxmlformats.org/officeDocument/2006/relationships/image" Target="../media/image222.png"/><Relationship Id="rId26" Type="http://schemas.openxmlformats.org/officeDocument/2006/relationships/image" Target="../media/image223.png"/><Relationship Id="rId27" Type="http://schemas.openxmlformats.org/officeDocument/2006/relationships/image" Target="../media/image224.png"/><Relationship Id="rId28" Type="http://schemas.openxmlformats.org/officeDocument/2006/relationships/image" Target="../media/image225.png"/><Relationship Id="rId29" Type="http://schemas.openxmlformats.org/officeDocument/2006/relationships/image" Target="../media/image226.png"/><Relationship Id="rId30" Type="http://schemas.openxmlformats.org/officeDocument/2006/relationships/image" Target="../media/image227.png"/><Relationship Id="rId31" Type="http://schemas.openxmlformats.org/officeDocument/2006/relationships/image" Target="../media/image228.png"/><Relationship Id="rId32" Type="http://schemas.openxmlformats.org/officeDocument/2006/relationships/image" Target="../media/image229.png"/><Relationship Id="rId33" Type="http://schemas.openxmlformats.org/officeDocument/2006/relationships/image" Target="../media/image2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836" y="4133631"/>
            <a:ext cx="6036495" cy="3698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836" y="2590770"/>
            <a:ext cx="5988876" cy="3708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341" y="2042010"/>
            <a:ext cx="9923838" cy="18808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34240" y="3616995"/>
            <a:ext cx="2807580" cy="2705767"/>
            <a:chOff x="6534240" y="3616995"/>
            <a:chExt cx="2807580" cy="27057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534240" y="3616995"/>
              <a:ext cx="2705767" cy="2705767"/>
              <a:chOff x="6534240" y="3616995"/>
              <a:chExt cx="2705767" cy="270576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6534240" y="3616995"/>
                <a:ext cx="2705767" cy="27057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556153" y="3649353"/>
              <a:ext cx="2785666" cy="2474802"/>
              <a:chOff x="6556153" y="3649353"/>
              <a:chExt cx="2785666" cy="2474802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6572871" y="3649353"/>
                <a:ext cx="2695934" cy="1488829"/>
                <a:chOff x="6572871" y="3649353"/>
                <a:chExt cx="2695934" cy="1488829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6572871" y="3649353"/>
                  <a:ext cx="2695934" cy="1488829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21753" y="4885092"/>
                <a:ext cx="3693324" cy="16199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D5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50127" y="315805"/>
            <a:ext cx="543431" cy="7807308"/>
            <a:chOff x="9450127" y="315805"/>
            <a:chExt cx="543431" cy="7807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450127" y="315805"/>
              <a:ext cx="543431" cy="7807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4979" y="4023160"/>
            <a:ext cx="11260895" cy="50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85047" y="2461177"/>
            <a:ext cx="543431" cy="5877149"/>
            <a:chOff x="8485047" y="2461177"/>
            <a:chExt cx="543431" cy="58771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485047" y="2461177"/>
              <a:ext cx="543431" cy="58771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5846" y="5193929"/>
            <a:ext cx="8678295" cy="50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47431" y="3463244"/>
            <a:ext cx="543431" cy="3873016"/>
            <a:chOff x="13347431" y="3463244"/>
            <a:chExt cx="543431" cy="38730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3347431" y="3463244"/>
              <a:ext cx="543431" cy="38730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82487" y="5193929"/>
            <a:ext cx="5551524" cy="50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1747" y="4991305"/>
            <a:ext cx="543431" cy="2950549"/>
            <a:chOff x="7021747" y="4991305"/>
            <a:chExt cx="543431" cy="29505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7021747" y="4991305"/>
              <a:ext cx="543431" cy="29505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44893" y="6270281"/>
            <a:ext cx="3971152" cy="507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98200" y="4049094"/>
            <a:ext cx="543431" cy="4834971"/>
            <a:chOff x="10898200" y="4049094"/>
            <a:chExt cx="543431" cy="4834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0898200" y="4049094"/>
              <a:ext cx="543431" cy="48349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6335" y="6270281"/>
            <a:ext cx="6859552" cy="50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99991" y="3922747"/>
            <a:ext cx="543431" cy="7507036"/>
            <a:chOff x="9299991" y="3922747"/>
            <a:chExt cx="543431" cy="75070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9299991" y="3922747"/>
              <a:ext cx="543431" cy="75070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73608" y="7479967"/>
            <a:ext cx="10785010" cy="50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00920" y="6931503"/>
            <a:ext cx="543431" cy="3908895"/>
            <a:chOff x="7500920" y="6931503"/>
            <a:chExt cx="543431" cy="39088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7500920" y="6931503"/>
              <a:ext cx="543431" cy="39088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1543" y="7461107"/>
            <a:ext cx="3118343" cy="36305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174" y="880347"/>
            <a:ext cx="1533019" cy="11331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6185" y="1344939"/>
            <a:ext cx="872095" cy="4860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54560" y="651359"/>
            <a:ext cx="5736352" cy="5994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25518" y="832954"/>
            <a:ext cx="201010" cy="201010"/>
            <a:chOff x="4125518" y="832954"/>
            <a:chExt cx="201010" cy="2010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25518" y="832954"/>
              <a:ext cx="201010" cy="2010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90476" y="832954"/>
            <a:ext cx="201010" cy="201010"/>
            <a:chOff x="3990476" y="832954"/>
            <a:chExt cx="201010" cy="20101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90476" y="832954"/>
              <a:ext cx="201010" cy="2010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39803" y="2943650"/>
            <a:ext cx="13466653" cy="6483381"/>
            <a:chOff x="4039803" y="2943650"/>
            <a:chExt cx="13466653" cy="64833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39803" y="2943650"/>
              <a:ext cx="13466653" cy="648338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767638" y="948533"/>
            <a:ext cx="3297657" cy="197914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14276" y="2294693"/>
            <a:ext cx="3039029" cy="10699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125000"/>
            <a:ext cx="2893763" cy="11476648"/>
            <a:chOff x="0" y="-1125000"/>
            <a:chExt cx="2893763" cy="11476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125000"/>
              <a:ext cx="2893763" cy="11476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409" y="1353726"/>
            <a:ext cx="842638" cy="505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7162" y="1104780"/>
            <a:ext cx="3312486" cy="283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4276" y="2502118"/>
            <a:ext cx="13787390" cy="59175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543" y="7457884"/>
            <a:ext cx="3099295" cy="36210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133" y="2045193"/>
            <a:ext cx="6832133" cy="4103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72" y="1216710"/>
            <a:ext cx="15811876" cy="60461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514" y="2056122"/>
            <a:ext cx="6994038" cy="40825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80423"/>
            <a:ext cx="18285714" cy="3005291"/>
            <a:chOff x="0" y="7280423"/>
            <a:chExt cx="18285714" cy="3005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80423"/>
              <a:ext cx="18285714" cy="3005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78560" y="3174491"/>
            <a:ext cx="3971775" cy="7111223"/>
            <a:chOff x="13878560" y="3174491"/>
            <a:chExt cx="3971775" cy="711122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878560" y="3174491"/>
              <a:ext cx="3971775" cy="7111223"/>
              <a:chOff x="13878560" y="3174491"/>
              <a:chExt cx="3971775" cy="71112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43898" y="-229895"/>
                <a:ext cx="7943550" cy="1422244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878560" y="3174491"/>
                <a:ext cx="3971775" cy="71112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02719" y="4193068"/>
              <a:ext cx="2777175" cy="161876"/>
              <a:chOff x="14502719" y="4193068"/>
              <a:chExt cx="2777175" cy="1618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7098941" y="4222015"/>
                <a:ext cx="178737" cy="95837"/>
                <a:chOff x="17098941" y="4222015"/>
                <a:chExt cx="178737" cy="9583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098941" y="4222015"/>
                  <a:ext cx="178737" cy="95837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04029" y="4158268"/>
                <a:ext cx="367476" cy="46350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16679272" y="4222533"/>
                <a:ext cx="118956" cy="93774"/>
                <a:chOff x="16679272" y="4222533"/>
                <a:chExt cx="118956" cy="9377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679272" y="4222533"/>
                  <a:ext cx="118956" cy="93774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458395" y="4130287"/>
                <a:ext cx="432714" cy="318381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4776516" y="4199001"/>
                <a:ext cx="155943" cy="155943"/>
                <a:chOff x="14776516" y="4199001"/>
                <a:chExt cx="155943" cy="15594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776516" y="4199001"/>
                  <a:ext cx="155943" cy="15594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71545" y="6328600"/>
            <a:ext cx="2552867" cy="8567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42857" y="8436155"/>
            <a:ext cx="4439560" cy="1226418"/>
            <a:chOff x="13642857" y="8436155"/>
            <a:chExt cx="4439560" cy="12264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42857" y="8436155"/>
              <a:ext cx="4439560" cy="12264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5776" y="3564605"/>
            <a:ext cx="7715210" cy="12458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1543" y="7464148"/>
            <a:ext cx="3108819" cy="36210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5239128" y="4930396"/>
            <a:ext cx="1250638" cy="1250638"/>
            <a:chOff x="15239128" y="4930396"/>
            <a:chExt cx="1250638" cy="12506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39128" y="4930396"/>
              <a:ext cx="1250638" cy="12506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6009" y="4295102"/>
            <a:ext cx="7310985" cy="2115688"/>
            <a:chOff x="966009" y="4295102"/>
            <a:chExt cx="7310985" cy="211568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6009" y="4295102"/>
              <a:ext cx="7310985" cy="21156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00715" y="4295102"/>
            <a:ext cx="3039684" cy="2115688"/>
            <a:chOff x="8700715" y="4295102"/>
            <a:chExt cx="3039684" cy="211568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00715" y="4295102"/>
              <a:ext cx="3039684" cy="211568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9209" y="1026276"/>
            <a:ext cx="14735990" cy="264893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90636" y="8713538"/>
            <a:ext cx="3898867" cy="82145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958181" y="4567072"/>
            <a:ext cx="2156819" cy="179934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51402" y="4067550"/>
            <a:ext cx="3723495" cy="55799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4312" y="4835518"/>
            <a:ext cx="6323305" cy="144952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829643" y="9053100"/>
            <a:ext cx="3893790" cy="82145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896327" y="7456247"/>
            <a:ext cx="1958219" cy="469352"/>
            <a:chOff x="14896327" y="7456247"/>
            <a:chExt cx="1958219" cy="46935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896327" y="7456247"/>
              <a:ext cx="1958219" cy="469352"/>
              <a:chOff x="14896327" y="7456247"/>
              <a:chExt cx="1958219" cy="46935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896327" y="7456247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728754" y="7451604"/>
              <a:ext cx="2047410" cy="558800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4896327" y="7456247"/>
              <a:ext cx="1958219" cy="469352"/>
              <a:chOff x="14896327" y="7456247"/>
              <a:chExt cx="1958219" cy="46935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896327" y="7456247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728754" y="7451604"/>
              <a:ext cx="2047410" cy="558800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452432" y="8618576"/>
            <a:ext cx="5474514" cy="126000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5232" y="1333951"/>
            <a:ext cx="1735333" cy="48601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80423"/>
            <a:ext cx="18285714" cy="3005291"/>
            <a:chOff x="0" y="7280423"/>
            <a:chExt cx="18285714" cy="3005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80423"/>
              <a:ext cx="18285714" cy="3005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2516" y="3196469"/>
            <a:ext cx="3971775" cy="7111223"/>
            <a:chOff x="13922516" y="3196469"/>
            <a:chExt cx="3971775" cy="711122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922516" y="3196469"/>
              <a:ext cx="3971775" cy="7111223"/>
              <a:chOff x="13922516" y="3196469"/>
              <a:chExt cx="3971775" cy="71112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87854" y="-207917"/>
                <a:ext cx="7943550" cy="1422244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922516" y="3196469"/>
                <a:ext cx="3971775" cy="71112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46675" y="4215046"/>
              <a:ext cx="2777175" cy="161876"/>
              <a:chOff x="14546675" y="4215046"/>
              <a:chExt cx="2777175" cy="1618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7142897" y="4243993"/>
                <a:ext cx="178737" cy="95837"/>
                <a:chOff x="17142897" y="4243993"/>
                <a:chExt cx="178737" cy="9583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142897" y="4243993"/>
                  <a:ext cx="178737" cy="95837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47985" y="4180246"/>
                <a:ext cx="367476" cy="46350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16723228" y="4244511"/>
                <a:ext cx="118956" cy="93774"/>
                <a:chOff x="16723228" y="4244511"/>
                <a:chExt cx="118956" cy="9377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723228" y="4244511"/>
                  <a:ext cx="118956" cy="93774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502351" y="4152265"/>
                <a:ext cx="432714" cy="318381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4820472" y="4220979"/>
                <a:ext cx="155943" cy="155943"/>
                <a:chOff x="14820472" y="4220979"/>
                <a:chExt cx="155943" cy="15594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820472" y="4220979"/>
                  <a:ext cx="155943" cy="15594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1543" y="7464148"/>
            <a:ext cx="3108819" cy="36210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5277103" y="5007319"/>
            <a:ext cx="1262600" cy="1262600"/>
            <a:chOff x="15277103" y="5007319"/>
            <a:chExt cx="1262600" cy="12626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77103" y="5007319"/>
              <a:ext cx="1262600" cy="12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642857" y="8436155"/>
            <a:ext cx="4439560" cy="1226418"/>
            <a:chOff x="13642857" y="8436155"/>
            <a:chExt cx="4439560" cy="12264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42857" y="8436155"/>
              <a:ext cx="4439560" cy="122641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5232" y="1333951"/>
            <a:ext cx="1735333" cy="48601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3199" y="1026276"/>
            <a:ext cx="15100724" cy="264893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58214" y="9016135"/>
            <a:ext cx="5044381" cy="82145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957133" y="7442328"/>
            <a:ext cx="1958219" cy="469352"/>
            <a:chOff x="14957133" y="7442328"/>
            <a:chExt cx="1958219" cy="46935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957133" y="7442328"/>
              <a:ext cx="1958219" cy="469352"/>
              <a:chOff x="14957133" y="7442328"/>
              <a:chExt cx="1958219" cy="46935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957133" y="7442328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89560" y="7437684"/>
              <a:ext cx="2047410" cy="558800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4957133" y="7442328"/>
              <a:ext cx="1958219" cy="469352"/>
              <a:chOff x="14957133" y="7442328"/>
              <a:chExt cx="1958219" cy="469352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4957133" y="7442328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89560" y="7437684"/>
              <a:ext cx="2047410" cy="55880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508805" y="6438490"/>
            <a:ext cx="2668933" cy="87578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317570" y="8713538"/>
            <a:ext cx="4462400" cy="82145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05776" y="3564605"/>
            <a:ext cx="6516848" cy="124582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66009" y="4295102"/>
            <a:ext cx="7310985" cy="2115688"/>
            <a:chOff x="966009" y="4295102"/>
            <a:chExt cx="7310985" cy="211568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66009" y="4295102"/>
              <a:ext cx="7310985" cy="211568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94788" y="4814242"/>
            <a:ext cx="4972686" cy="117864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650371" y="7653003"/>
            <a:ext cx="4608581" cy="219915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700715" y="4295102"/>
            <a:ext cx="3039684" cy="2115688"/>
            <a:chOff x="8700715" y="4295102"/>
            <a:chExt cx="3039684" cy="21156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700715" y="4295102"/>
              <a:ext cx="3039684" cy="211568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958181" y="4698767"/>
            <a:ext cx="1924648" cy="151064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051402" y="4067550"/>
            <a:ext cx="3723495" cy="55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09004" y="0"/>
            <a:ext cx="9776711" cy="10285714"/>
            <a:chOff x="8509004" y="0"/>
            <a:chExt cx="977671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9004" y="0"/>
              <a:ext cx="9776711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0680" y="1963686"/>
            <a:ext cx="2273933" cy="13676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6230" y="1685451"/>
            <a:ext cx="1389638" cy="784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305" y="2564163"/>
            <a:ext cx="2440076" cy="2313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95019" y="4501630"/>
            <a:ext cx="1020463" cy="21429"/>
            <a:chOff x="1095019" y="4501630"/>
            <a:chExt cx="1020463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019" y="4501630"/>
              <a:ext cx="1020463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6058" y="2840830"/>
            <a:ext cx="6449291" cy="20174"/>
            <a:chOff x="10286058" y="2840830"/>
            <a:chExt cx="6449291" cy="201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284083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86058" y="3911880"/>
            <a:ext cx="6449291" cy="20174"/>
            <a:chOff x="10286058" y="3911880"/>
            <a:chExt cx="6449291" cy="201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6058" y="391188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86058" y="4982931"/>
            <a:ext cx="6449291" cy="20174"/>
            <a:chOff x="10286058" y="4982931"/>
            <a:chExt cx="6449291" cy="201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6058" y="4982931"/>
              <a:ext cx="6449291" cy="201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86058" y="6053981"/>
            <a:ext cx="6449291" cy="20174"/>
            <a:chOff x="10286058" y="6053981"/>
            <a:chExt cx="6449291" cy="201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6058" y="6053981"/>
              <a:ext cx="6449291" cy="201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6058" y="7125032"/>
            <a:ext cx="6449291" cy="20174"/>
            <a:chOff x="10286058" y="7125032"/>
            <a:chExt cx="6449291" cy="2017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6058" y="712503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86058" y="8196082"/>
            <a:ext cx="6449291" cy="20174"/>
            <a:chOff x="10286058" y="8196082"/>
            <a:chExt cx="6449291" cy="2017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86058" y="819608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6058" y="9267133"/>
            <a:ext cx="6449291" cy="20174"/>
            <a:chOff x="10286058" y="9267133"/>
            <a:chExt cx="6449291" cy="201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6058" y="9267133"/>
              <a:ext cx="6449291" cy="201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86058" y="1769779"/>
            <a:ext cx="6449291" cy="20174"/>
            <a:chOff x="10286058" y="1769779"/>
            <a:chExt cx="6449291" cy="201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86058" y="1769779"/>
              <a:ext cx="6449291" cy="201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0705" y="4900146"/>
            <a:ext cx="2409943" cy="101933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82381" y="9270113"/>
            <a:ext cx="1033552" cy="6208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30680" y="3050559"/>
            <a:ext cx="3034200" cy="136765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30680" y="4118387"/>
            <a:ext cx="3330629" cy="136761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30680" y="5186210"/>
            <a:ext cx="1681076" cy="136765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30680" y="6254036"/>
            <a:ext cx="1681076" cy="136765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30680" y="7321861"/>
            <a:ext cx="1597295" cy="136765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130680" y="8389687"/>
            <a:ext cx="1597295" cy="136765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3324" y="2363322"/>
            <a:ext cx="10573876" cy="1168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543" y="7457884"/>
            <a:ext cx="27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7638" y="1034252"/>
            <a:ext cx="4696038" cy="1902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409" y="1389197"/>
            <a:ext cx="1570686" cy="6950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69397" y="3542857"/>
            <a:ext cx="6585016" cy="4496874"/>
            <a:chOff x="3669397" y="3542857"/>
            <a:chExt cx="6585016" cy="44968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9397" y="3542857"/>
              <a:ext cx="6585016" cy="44968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86986" y="7686103"/>
            <a:ext cx="5286479" cy="672757"/>
            <a:chOff x="4386986" y="7686103"/>
            <a:chExt cx="5286479" cy="6727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6986" y="7686103"/>
              <a:ext cx="5286479" cy="67275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01616" y="7750303"/>
            <a:ext cx="4175200" cy="6773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56552" y="3542857"/>
            <a:ext cx="6721657" cy="4496874"/>
            <a:chOff x="11056552" y="3542857"/>
            <a:chExt cx="6721657" cy="449687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56552" y="3542857"/>
              <a:ext cx="6721657" cy="44968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74141" y="7686103"/>
            <a:ext cx="5286479" cy="672757"/>
            <a:chOff x="11774141" y="7686103"/>
            <a:chExt cx="5286479" cy="6727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74141" y="7686103"/>
              <a:ext cx="5286479" cy="6727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57293" y="7759827"/>
            <a:ext cx="4282333" cy="677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9420" y="3013075"/>
            <a:ext cx="5264524" cy="1106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857143"/>
            <a:ext cx="2893763" cy="11208791"/>
            <a:chOff x="0" y="-857143"/>
            <a:chExt cx="2893763" cy="112087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857143"/>
              <a:ext cx="2893763" cy="11208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409" y="1372775"/>
            <a:ext cx="1405124" cy="4860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7638" y="1034252"/>
            <a:ext cx="5546333" cy="1902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61895" y="2254696"/>
            <a:ext cx="4245876" cy="10127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1543" y="7457884"/>
            <a:ext cx="3108819" cy="36210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87012" y="3109874"/>
            <a:ext cx="12965430" cy="9529"/>
            <a:chOff x="4187012" y="3109874"/>
            <a:chExt cx="12965430" cy="95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7012" y="3109874"/>
              <a:ext cx="12965430" cy="95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94201" y="3880046"/>
            <a:ext cx="12967734" cy="9529"/>
            <a:chOff x="4194201" y="3880046"/>
            <a:chExt cx="12967734" cy="95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94201" y="3880046"/>
              <a:ext cx="12967734" cy="95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28518" y="4635712"/>
            <a:ext cx="12928678" cy="9529"/>
            <a:chOff x="4228518" y="4635712"/>
            <a:chExt cx="12928678" cy="95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8518" y="4635712"/>
              <a:ext cx="12928678" cy="95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235" y="5416664"/>
            <a:ext cx="12938292" cy="9529"/>
            <a:chOff x="4233235" y="5416664"/>
            <a:chExt cx="12938292" cy="95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33235" y="5416664"/>
              <a:ext cx="12938292" cy="95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23227" y="6977969"/>
            <a:ext cx="12948240" cy="9529"/>
            <a:chOff x="4223227" y="6977969"/>
            <a:chExt cx="12948240" cy="95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3227" y="6977969"/>
              <a:ext cx="12948240" cy="95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30351" y="7764808"/>
            <a:ext cx="12955435" cy="9529"/>
            <a:chOff x="4230351" y="7764808"/>
            <a:chExt cx="12955435" cy="95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0351" y="7764808"/>
              <a:ext cx="12955435" cy="95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30842" y="8519874"/>
            <a:ext cx="12959675" cy="9529"/>
            <a:chOff x="4230842" y="8519874"/>
            <a:chExt cx="12959675" cy="95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30842" y="8519874"/>
              <a:ext cx="12959675" cy="95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57024" y="9304331"/>
            <a:ext cx="12933517" cy="9529"/>
            <a:chOff x="4257024" y="9304331"/>
            <a:chExt cx="12933517" cy="95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57024" y="9304331"/>
              <a:ext cx="12933517" cy="95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59450" y="6214283"/>
            <a:ext cx="6228719" cy="9529"/>
            <a:chOff x="14059450" y="6214283"/>
            <a:chExt cx="6228719" cy="95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4059450" y="6214283"/>
              <a:ext cx="6228719" cy="95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3259" y="6188093"/>
            <a:ext cx="6176339" cy="9529"/>
            <a:chOff x="1133259" y="6188093"/>
            <a:chExt cx="6176339" cy="95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1133259" y="6188093"/>
              <a:ext cx="6176339" cy="95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59524" y="6202378"/>
            <a:ext cx="6242857" cy="9529"/>
            <a:chOff x="10659524" y="6202378"/>
            <a:chExt cx="6242857" cy="952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0659524" y="6202378"/>
              <a:ext cx="6242857" cy="95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142813" y="6173807"/>
            <a:ext cx="6223899" cy="9529"/>
            <a:chOff x="7142813" y="6173807"/>
            <a:chExt cx="6223899" cy="95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7142813" y="6173807"/>
              <a:ext cx="6223899" cy="95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04739" y="6178569"/>
            <a:ext cx="6195284" cy="9529"/>
            <a:chOff x="3704739" y="6178569"/>
            <a:chExt cx="6195284" cy="95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3704739" y="6178569"/>
              <a:ext cx="6195284" cy="952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892559" y="3921751"/>
            <a:ext cx="3194181" cy="85691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880978" y="4644021"/>
            <a:ext cx="3182438" cy="89501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721899" y="5901731"/>
            <a:ext cx="3380390" cy="85691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456861" y="7005762"/>
            <a:ext cx="3626419" cy="85691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31899" y="7728029"/>
            <a:ext cx="3666105" cy="885486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560459" y="8528596"/>
            <a:ext cx="3538571" cy="88548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271164" y="3047932"/>
            <a:ext cx="4792171" cy="110698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586374" y="3066980"/>
            <a:ext cx="4924371" cy="110698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948978" y="3855088"/>
            <a:ext cx="4084019" cy="914057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948093" y="4615453"/>
            <a:ext cx="4124771" cy="92358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282464" y="5572622"/>
            <a:ext cx="4273400" cy="1472990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948093" y="6934625"/>
            <a:ext cx="4124771" cy="923581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948978" y="7741767"/>
            <a:ext cx="4084019" cy="91405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995855" y="8511656"/>
            <a:ext cx="4057676" cy="89501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483012" y="3861285"/>
            <a:ext cx="4124771" cy="923581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483012" y="4621650"/>
            <a:ext cx="4124771" cy="923581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483898" y="5809028"/>
            <a:ext cx="4084019" cy="91405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9483898" y="6940822"/>
            <a:ext cx="4084019" cy="91405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9483898" y="7747964"/>
            <a:ext cx="4084019" cy="91405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9483012" y="8508329"/>
            <a:ext cx="4124771" cy="923581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2924714" y="3864254"/>
            <a:ext cx="4124771" cy="923581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2924714" y="4624619"/>
            <a:ext cx="4124771" cy="923581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3292057" y="5385791"/>
            <a:ext cx="4208419" cy="1918971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2924714" y="6943791"/>
            <a:ext cx="4124771" cy="923581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2924714" y="7750933"/>
            <a:ext cx="4124771" cy="923581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2924714" y="8511298"/>
            <a:ext cx="4124771" cy="923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20365" y="4834000"/>
            <a:ext cx="3096064" cy="3096064"/>
            <a:chOff x="4020365" y="4834000"/>
            <a:chExt cx="3096064" cy="3096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365" y="4834000"/>
              <a:ext cx="3096064" cy="3096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2186" y="5726471"/>
            <a:ext cx="892421" cy="892421"/>
            <a:chOff x="5122186" y="5726471"/>
            <a:chExt cx="892421" cy="892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2186" y="5726471"/>
              <a:ext cx="892421" cy="89242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4289" y="4967566"/>
            <a:ext cx="4799438" cy="8473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927" y="6790474"/>
            <a:ext cx="4455400" cy="9574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3014" y="4834000"/>
            <a:ext cx="3096064" cy="3096064"/>
            <a:chOff x="6613014" y="4834000"/>
            <a:chExt cx="3096064" cy="30960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3014" y="4834000"/>
              <a:ext cx="3096064" cy="309606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470" y="4967568"/>
            <a:ext cx="4804505" cy="8473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78185" y="6942056"/>
            <a:ext cx="4158638" cy="6844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05663" y="4834000"/>
            <a:ext cx="3096064" cy="3096064"/>
            <a:chOff x="9205663" y="4834000"/>
            <a:chExt cx="3096064" cy="30960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5663" y="4834000"/>
              <a:ext cx="3096064" cy="30960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64137" y="4967568"/>
            <a:ext cx="4801971" cy="8473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10261" y="6942056"/>
            <a:ext cx="4200171" cy="6844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98313" y="4834000"/>
            <a:ext cx="3096064" cy="3096064"/>
            <a:chOff x="11798313" y="4834000"/>
            <a:chExt cx="3096064" cy="30960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98313" y="4834000"/>
              <a:ext cx="3096064" cy="309606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59898" y="4967568"/>
            <a:ext cx="4802124" cy="8473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02898" y="6795332"/>
            <a:ext cx="4200171" cy="9788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90962" y="4834000"/>
            <a:ext cx="3096064" cy="3096064"/>
            <a:chOff x="14390962" y="4834000"/>
            <a:chExt cx="3096064" cy="30960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90962" y="4834000"/>
              <a:ext cx="3096064" cy="30960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94115" y="5757443"/>
            <a:ext cx="919161" cy="919161"/>
            <a:chOff x="10294115" y="5757443"/>
            <a:chExt cx="919161" cy="9191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94115" y="5757443"/>
              <a:ext cx="919161" cy="9191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438531" y="5714675"/>
            <a:ext cx="1000926" cy="925857"/>
            <a:chOff x="15438531" y="5714675"/>
            <a:chExt cx="1000926" cy="9258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38531" y="5714675"/>
              <a:ext cx="1000926" cy="92585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48101" y="4967568"/>
            <a:ext cx="4796476" cy="8473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05396" y="6766760"/>
            <a:ext cx="4080781" cy="10360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1543" y="7457889"/>
            <a:ext cx="3099295" cy="36305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936094" y="5859104"/>
            <a:ext cx="844311" cy="844311"/>
            <a:chOff x="12936094" y="5859104"/>
            <a:chExt cx="844311" cy="84431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36094" y="5859104"/>
              <a:ext cx="844311" cy="8443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563133" y="5583101"/>
            <a:ext cx="1198208" cy="1198208"/>
            <a:chOff x="7563133" y="5583101"/>
            <a:chExt cx="1198208" cy="119820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63133" y="5583101"/>
              <a:ext cx="1198208" cy="119820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767638" y="1034247"/>
            <a:ext cx="3504514" cy="190295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5233" y="1405742"/>
            <a:ext cx="881619" cy="48601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919536" y="2742944"/>
            <a:ext cx="12218076" cy="134046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522978" y="8319841"/>
            <a:ext cx="2559200" cy="838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58114" y="1104786"/>
            <a:ext cx="10097429" cy="283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37259" y="2543300"/>
            <a:ext cx="4776494" cy="7164741"/>
            <a:chOff x="4737259" y="2543300"/>
            <a:chExt cx="4776494" cy="71647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7259" y="2543300"/>
              <a:ext cx="4776494" cy="71647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56628" y="2562348"/>
            <a:ext cx="2757618" cy="7067481"/>
            <a:chOff x="12056628" y="2562348"/>
            <a:chExt cx="2757618" cy="70674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56628" y="2562348"/>
              <a:ext cx="2757618" cy="70674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38377" y="9040550"/>
            <a:ext cx="2877810" cy="7013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707589" y="9011566"/>
            <a:ext cx="3102810" cy="701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326528" y="3466538"/>
            <a:ext cx="8872602" cy="5056023"/>
            <a:chOff x="4326528" y="3466538"/>
            <a:chExt cx="8872602" cy="5056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6528" y="3466538"/>
              <a:ext cx="8872602" cy="50560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7162" y="1104786"/>
            <a:ext cx="5316352" cy="28392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298511" y="2755429"/>
            <a:ext cx="3180596" cy="5919420"/>
            <a:chOff x="14298511" y="2755429"/>
            <a:chExt cx="3180596" cy="59194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8511" y="2755429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46654" y="3923930"/>
            <a:ext cx="2594200" cy="14286"/>
            <a:chOff x="14646654" y="3923930"/>
            <a:chExt cx="2594200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46654" y="3923930"/>
              <a:ext cx="2594200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43680" y="4572249"/>
            <a:ext cx="823364" cy="14286"/>
            <a:chOff x="14643680" y="4572249"/>
            <a:chExt cx="823364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43680" y="4572249"/>
              <a:ext cx="823364" cy="142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05200" y="3249622"/>
            <a:ext cx="4571333" cy="7920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83797" y="4187700"/>
            <a:ext cx="1026724" cy="8304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07240" y="4632429"/>
            <a:ext cx="2727029" cy="14820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646695" y="6481077"/>
            <a:ext cx="823364" cy="14286"/>
            <a:chOff x="14646695" y="6481077"/>
            <a:chExt cx="823364" cy="1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646695" y="6481077"/>
              <a:ext cx="823364" cy="1428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86813" y="6096527"/>
            <a:ext cx="1026724" cy="8304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19780" y="6599143"/>
            <a:ext cx="2758571" cy="144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7638" y="1034252"/>
            <a:ext cx="7474000" cy="1902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78475" y="7293008"/>
            <a:ext cx="506515" cy="169977"/>
            <a:chOff x="10378475" y="7293008"/>
            <a:chExt cx="506515" cy="1699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378475" y="7293008"/>
              <a:ext cx="506515" cy="1699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36630" y="2746110"/>
            <a:ext cx="3180596" cy="4275333"/>
            <a:chOff x="3836630" y="2746110"/>
            <a:chExt cx="3180596" cy="4275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663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88087" y="2720447"/>
            <a:ext cx="1218248" cy="13237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51944" y="3582217"/>
            <a:ext cx="2055600" cy="6416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65320" y="2746110"/>
            <a:ext cx="3180596" cy="4275333"/>
            <a:chOff x="7265320" y="2746110"/>
            <a:chExt cx="3180596" cy="42753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6532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16773" y="2720447"/>
            <a:ext cx="1296162" cy="1323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93967" y="3582217"/>
            <a:ext cx="1172705" cy="6416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4010" y="2746110"/>
            <a:ext cx="3180596" cy="4275333"/>
            <a:chOff x="10694010" y="2746110"/>
            <a:chExt cx="3180596" cy="4275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9401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45449" y="2668447"/>
            <a:ext cx="1300067" cy="13237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909315" y="3582217"/>
            <a:ext cx="1848752" cy="6416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122700" y="2746110"/>
            <a:ext cx="3180596" cy="4275333"/>
            <a:chOff x="14122700" y="2746110"/>
            <a:chExt cx="3180596" cy="4275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22700" y="2746110"/>
              <a:ext cx="3180596" cy="4275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36630" y="7785590"/>
            <a:ext cx="13466667" cy="1895729"/>
            <a:chOff x="3836630" y="7785590"/>
            <a:chExt cx="13466667" cy="18957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36630" y="7785590"/>
              <a:ext cx="13466667" cy="18957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09678" y="4221190"/>
            <a:ext cx="2101105" cy="2339927"/>
            <a:chOff x="11409678" y="4221190"/>
            <a:chExt cx="2101105" cy="233992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09678" y="4221190"/>
              <a:ext cx="2101105" cy="23399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48147" y="4230713"/>
            <a:ext cx="2176847" cy="2176847"/>
            <a:chOff x="7748147" y="4230713"/>
            <a:chExt cx="2176847" cy="217684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48147" y="4230713"/>
              <a:ext cx="2176847" cy="217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95379" y="4278332"/>
            <a:ext cx="2086995" cy="2086995"/>
            <a:chOff x="4395379" y="4278332"/>
            <a:chExt cx="2086995" cy="208699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95379" y="4278332"/>
              <a:ext cx="2086995" cy="208699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74067" y="4230713"/>
            <a:ext cx="2481023" cy="2258385"/>
            <a:chOff x="14474067" y="4230713"/>
            <a:chExt cx="2481023" cy="225838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474067" y="4230713"/>
              <a:ext cx="1647760" cy="1662305"/>
              <a:chOff x="14474067" y="4230713"/>
              <a:chExt cx="1647760" cy="1662305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474067" y="4230713"/>
                <a:ext cx="1647760" cy="166230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297947" y="4822431"/>
              <a:ext cx="1653983" cy="1662305"/>
              <a:chOff x="15297947" y="4822431"/>
              <a:chExt cx="1653983" cy="1662305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5297947" y="4822431"/>
                <a:ext cx="1653983" cy="1662305"/>
              </a:xfrm>
              <a:prstGeom prst="rect">
                <a:avLst/>
              </a:prstGeom>
            </p:spPr>
          </p:pic>
        </p:grpSp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274116" y="2668447"/>
            <a:ext cx="1319267" cy="132373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381192" y="3605131"/>
            <a:ext cx="1322019" cy="95560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373248" y="8000413"/>
            <a:ext cx="11321848" cy="1571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90476" y="3566295"/>
            <a:ext cx="3180596" cy="5919420"/>
            <a:chOff x="3990476" y="3566295"/>
            <a:chExt cx="3180596" cy="5919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476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83674" y="7085388"/>
            <a:ext cx="2594200" cy="14286"/>
            <a:chOff x="4283674" y="7085388"/>
            <a:chExt cx="259420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674" y="7085388"/>
              <a:ext cx="2594200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8501" y="7391909"/>
            <a:ext cx="2628067" cy="14495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5095" y="3938781"/>
            <a:ext cx="4434286" cy="772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47833" y="3566295"/>
            <a:ext cx="3180596" cy="5919420"/>
            <a:chOff x="10847833" y="3566295"/>
            <a:chExt cx="3180596" cy="59194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7833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1031" y="7099674"/>
            <a:ext cx="2594200" cy="14286"/>
            <a:chOff x="11141031" y="7099674"/>
            <a:chExt cx="2594200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1031" y="7099674"/>
              <a:ext cx="2594200" cy="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32452" y="3938785"/>
            <a:ext cx="4415238" cy="7729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76523" y="3566295"/>
            <a:ext cx="3180596" cy="5919420"/>
            <a:chOff x="14276523" y="3566295"/>
            <a:chExt cx="3180596" cy="59194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6523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69721" y="7085388"/>
            <a:ext cx="2594200" cy="14286"/>
            <a:chOff x="14569721" y="7085388"/>
            <a:chExt cx="2594200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69721" y="7085388"/>
              <a:ext cx="2594200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93142" y="3772862"/>
            <a:ext cx="4412095" cy="11057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19153" y="3566295"/>
            <a:ext cx="3180596" cy="5919420"/>
            <a:chOff x="7419153" y="3566295"/>
            <a:chExt cx="3180596" cy="59194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153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12351" y="7085388"/>
            <a:ext cx="2594200" cy="14286"/>
            <a:chOff x="7712351" y="7085388"/>
            <a:chExt cx="2594200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2351" y="7085388"/>
              <a:ext cx="2594200" cy="142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93711" y="7368995"/>
            <a:ext cx="2637200" cy="17993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41868" y="3938785"/>
            <a:ext cx="4205714" cy="7729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-642857"/>
            <a:ext cx="2893763" cy="10975458"/>
            <a:chOff x="0" y="-642857"/>
            <a:chExt cx="2893763" cy="109754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-642857"/>
              <a:ext cx="2893763" cy="10975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7409" y="1394905"/>
            <a:ext cx="842638" cy="4434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4510259" y="4696001"/>
            <a:ext cx="2141031" cy="2141031"/>
            <a:chOff x="4510259" y="4696001"/>
            <a:chExt cx="2141031" cy="214103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10259" y="4696001"/>
              <a:ext cx="2141031" cy="21410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07773" y="4895238"/>
            <a:ext cx="2003357" cy="1720114"/>
            <a:chOff x="8007773" y="4895238"/>
            <a:chExt cx="2003357" cy="17201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07773" y="4895238"/>
              <a:ext cx="2003357" cy="17201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891506" y="5142857"/>
            <a:ext cx="1950630" cy="1232876"/>
            <a:chOff x="14891506" y="5142857"/>
            <a:chExt cx="1950630" cy="123287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891506" y="5142857"/>
              <a:ext cx="1950630" cy="123287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38558" y="4696001"/>
            <a:ext cx="2199146" cy="2199146"/>
            <a:chOff x="11338558" y="4696001"/>
            <a:chExt cx="2199146" cy="219914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38558" y="4696001"/>
              <a:ext cx="2199146" cy="219914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67638" y="939009"/>
            <a:ext cx="3354800" cy="198866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914276" y="2321359"/>
            <a:ext cx="4073400" cy="101278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01543" y="7457884"/>
            <a:ext cx="3118343" cy="363058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322072" y="8431693"/>
            <a:ext cx="1330533" cy="87567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93711" y="7368995"/>
            <a:ext cx="2637200" cy="179934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157096" y="7391909"/>
            <a:ext cx="2265714" cy="1144762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583787" y="7344290"/>
            <a:ext cx="2577324" cy="144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2024-04-15T23:10:24Z</dcterms:created>
  <dcterms:modified xsi:type="dcterms:W3CDTF">2024-04-15T23:10:24Z</dcterms:modified>
</cp:coreProperties>
</file>