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7.png"/><Relationship Id="rId3" Type="http://schemas.openxmlformats.org/officeDocument/2006/relationships/image" Target="../media/image198.png"/><Relationship Id="rId4" Type="http://schemas.openxmlformats.org/officeDocument/2006/relationships/image" Target="../media/image199.png"/><Relationship Id="rId5" Type="http://schemas.openxmlformats.org/officeDocument/2006/relationships/image" Target="../media/image200.png"/><Relationship Id="rId6" Type="http://schemas.openxmlformats.org/officeDocument/2006/relationships/image" Target="../media/image201.png"/><Relationship Id="rId7" Type="http://schemas.openxmlformats.org/officeDocument/2006/relationships/image" Target="../media/image202.png"/><Relationship Id="rId8" Type="http://schemas.openxmlformats.org/officeDocument/2006/relationships/image" Target="../media/image203.png"/><Relationship Id="rId9" Type="http://schemas.openxmlformats.org/officeDocument/2006/relationships/image" Target="../media/image20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5.png"/><Relationship Id="rId3" Type="http://schemas.openxmlformats.org/officeDocument/2006/relationships/image" Target="../media/image206.png"/><Relationship Id="rId4" Type="http://schemas.openxmlformats.org/officeDocument/2006/relationships/image" Target="../media/image207.png"/><Relationship Id="rId5" Type="http://schemas.openxmlformats.org/officeDocument/2006/relationships/image" Target="../media/image208.png"/><Relationship Id="rId6" Type="http://schemas.openxmlformats.org/officeDocument/2006/relationships/image" Target="../media/image209.png"/><Relationship Id="rId7" Type="http://schemas.openxmlformats.org/officeDocument/2006/relationships/image" Target="../media/image210.png"/><Relationship Id="rId8" Type="http://schemas.openxmlformats.org/officeDocument/2006/relationships/image" Target="../media/image211.png"/><Relationship Id="rId9" Type="http://schemas.openxmlformats.org/officeDocument/2006/relationships/image" Target="../media/image212.png"/><Relationship Id="rId10" Type="http://schemas.openxmlformats.org/officeDocument/2006/relationships/image" Target="../media/image213.png"/><Relationship Id="rId11" Type="http://schemas.openxmlformats.org/officeDocument/2006/relationships/image" Target="../media/image214.png"/><Relationship Id="rId12" Type="http://schemas.openxmlformats.org/officeDocument/2006/relationships/image" Target="../media/image215.png"/><Relationship Id="rId13" Type="http://schemas.openxmlformats.org/officeDocument/2006/relationships/image" Target="../media/image216.png"/><Relationship Id="rId14" Type="http://schemas.openxmlformats.org/officeDocument/2006/relationships/image" Target="../media/image217.png"/><Relationship Id="rId15" Type="http://schemas.openxmlformats.org/officeDocument/2006/relationships/image" Target="../media/image218.png"/><Relationship Id="rId16" Type="http://schemas.openxmlformats.org/officeDocument/2006/relationships/image" Target="../media/image219.png"/><Relationship Id="rId17" Type="http://schemas.openxmlformats.org/officeDocument/2006/relationships/image" Target="../media/image220.png"/><Relationship Id="rId18" Type="http://schemas.openxmlformats.org/officeDocument/2006/relationships/image" Target="../media/image221.png"/><Relationship Id="rId19" Type="http://schemas.openxmlformats.org/officeDocument/2006/relationships/image" Target="../media/image222.png"/><Relationship Id="rId20" Type="http://schemas.openxmlformats.org/officeDocument/2006/relationships/image" Target="../media/image223.png"/><Relationship Id="rId21" Type="http://schemas.openxmlformats.org/officeDocument/2006/relationships/image" Target="../media/image224.png"/><Relationship Id="rId22" Type="http://schemas.openxmlformats.org/officeDocument/2006/relationships/image" Target="../media/image225.png"/><Relationship Id="rId23" Type="http://schemas.openxmlformats.org/officeDocument/2006/relationships/image" Target="../media/image226.png"/><Relationship Id="rId24" Type="http://schemas.openxmlformats.org/officeDocument/2006/relationships/image" Target="../media/image227.png"/><Relationship Id="rId25" Type="http://schemas.openxmlformats.org/officeDocument/2006/relationships/image" Target="../media/image228.png"/><Relationship Id="rId26" Type="http://schemas.openxmlformats.org/officeDocument/2006/relationships/image" Target="../media/image229.png"/><Relationship Id="rId27" Type="http://schemas.openxmlformats.org/officeDocument/2006/relationships/image" Target="../media/image230.png"/><Relationship Id="rId28" Type="http://schemas.openxmlformats.org/officeDocument/2006/relationships/image" Target="../media/image231.png"/><Relationship Id="rId29" Type="http://schemas.openxmlformats.org/officeDocument/2006/relationships/image" Target="../media/image232.png"/><Relationship Id="rId30" Type="http://schemas.openxmlformats.org/officeDocument/2006/relationships/image" Target="../media/image233.png"/><Relationship Id="rId31" Type="http://schemas.openxmlformats.org/officeDocument/2006/relationships/image" Target="../media/image234.png"/><Relationship Id="rId32" Type="http://schemas.openxmlformats.org/officeDocument/2006/relationships/image" Target="../media/image235.png"/><Relationship Id="rId33" Type="http://schemas.openxmlformats.org/officeDocument/2006/relationships/image" Target="../media/image236.png"/><Relationship Id="rId34" Type="http://schemas.openxmlformats.org/officeDocument/2006/relationships/image" Target="../media/image237.png"/><Relationship Id="rId35" Type="http://schemas.openxmlformats.org/officeDocument/2006/relationships/image" Target="../media/image23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9.png"/><Relationship Id="rId3" Type="http://schemas.openxmlformats.org/officeDocument/2006/relationships/image" Target="../media/image240.png"/><Relationship Id="rId4" Type="http://schemas.openxmlformats.org/officeDocument/2006/relationships/image" Target="../media/image241.png"/><Relationship Id="rId5" Type="http://schemas.openxmlformats.org/officeDocument/2006/relationships/image" Target="../media/image242.png"/><Relationship Id="rId6" Type="http://schemas.openxmlformats.org/officeDocument/2006/relationships/image" Target="../media/image243.png"/><Relationship Id="rId7" Type="http://schemas.openxmlformats.org/officeDocument/2006/relationships/image" Target="../media/image244.png"/><Relationship Id="rId8" Type="http://schemas.openxmlformats.org/officeDocument/2006/relationships/image" Target="../media/image245.png"/><Relationship Id="rId9" Type="http://schemas.openxmlformats.org/officeDocument/2006/relationships/image" Target="../media/image24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image" Target="../media/image250.png"/><Relationship Id="rId6" Type="http://schemas.openxmlformats.org/officeDocument/2006/relationships/image" Target="../media/image251.png"/><Relationship Id="rId7" Type="http://schemas.openxmlformats.org/officeDocument/2006/relationships/image" Target="../media/image252.png"/><Relationship Id="rId8" Type="http://schemas.openxmlformats.org/officeDocument/2006/relationships/image" Target="../media/image253.png"/><Relationship Id="rId9" Type="http://schemas.openxmlformats.org/officeDocument/2006/relationships/image" Target="../media/image254.png"/><Relationship Id="rId10" Type="http://schemas.openxmlformats.org/officeDocument/2006/relationships/image" Target="../media/image255.png"/><Relationship Id="rId11" Type="http://schemas.openxmlformats.org/officeDocument/2006/relationships/image" Target="../media/image25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7.png"/><Relationship Id="rId3" Type="http://schemas.openxmlformats.org/officeDocument/2006/relationships/image" Target="../media/image258.png"/><Relationship Id="rId4" Type="http://schemas.openxmlformats.org/officeDocument/2006/relationships/image" Target="../media/image259.png"/><Relationship Id="rId5" Type="http://schemas.openxmlformats.org/officeDocument/2006/relationships/image" Target="../media/image260.png"/><Relationship Id="rId6" Type="http://schemas.openxmlformats.org/officeDocument/2006/relationships/image" Target="../media/image261.png"/><Relationship Id="rId7" Type="http://schemas.openxmlformats.org/officeDocument/2006/relationships/image" Target="../media/image262.png"/><Relationship Id="rId8" Type="http://schemas.openxmlformats.org/officeDocument/2006/relationships/image" Target="../media/image263.png"/><Relationship Id="rId9" Type="http://schemas.openxmlformats.org/officeDocument/2006/relationships/image" Target="../media/image264.png"/><Relationship Id="rId10" Type="http://schemas.openxmlformats.org/officeDocument/2006/relationships/image" Target="../media/image265.png"/><Relationship Id="rId11" Type="http://schemas.openxmlformats.org/officeDocument/2006/relationships/image" Target="../media/image266.png"/><Relationship Id="rId12" Type="http://schemas.openxmlformats.org/officeDocument/2006/relationships/image" Target="../media/image26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8.png"/><Relationship Id="rId3" Type="http://schemas.openxmlformats.org/officeDocument/2006/relationships/image" Target="../media/image269.png"/><Relationship Id="rId4" Type="http://schemas.openxmlformats.org/officeDocument/2006/relationships/image" Target="../media/image270.png"/><Relationship Id="rId5" Type="http://schemas.openxmlformats.org/officeDocument/2006/relationships/image" Target="../media/image271.png"/><Relationship Id="rId6" Type="http://schemas.openxmlformats.org/officeDocument/2006/relationships/image" Target="../media/image272.png"/><Relationship Id="rId7" Type="http://schemas.openxmlformats.org/officeDocument/2006/relationships/image" Target="../media/image273.png"/><Relationship Id="rId8" Type="http://schemas.openxmlformats.org/officeDocument/2006/relationships/image" Target="../media/image274.png"/><Relationship Id="rId9" Type="http://schemas.openxmlformats.org/officeDocument/2006/relationships/image" Target="../media/image275.png"/><Relationship Id="rId10" Type="http://schemas.openxmlformats.org/officeDocument/2006/relationships/image" Target="../media/image276.png"/><Relationship Id="rId11" Type="http://schemas.openxmlformats.org/officeDocument/2006/relationships/image" Target="../media/image277.png"/><Relationship Id="rId12" Type="http://schemas.openxmlformats.org/officeDocument/2006/relationships/image" Target="../media/image27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9.png"/><Relationship Id="rId3" Type="http://schemas.openxmlformats.org/officeDocument/2006/relationships/image" Target="../media/image280.png"/><Relationship Id="rId4" Type="http://schemas.openxmlformats.org/officeDocument/2006/relationships/image" Target="../media/image281.png"/><Relationship Id="rId5" Type="http://schemas.openxmlformats.org/officeDocument/2006/relationships/image" Target="../media/image282.png"/><Relationship Id="rId6" Type="http://schemas.openxmlformats.org/officeDocument/2006/relationships/image" Target="../media/image283.png"/><Relationship Id="rId7" Type="http://schemas.openxmlformats.org/officeDocument/2006/relationships/image" Target="../media/image284.png"/><Relationship Id="rId8" Type="http://schemas.openxmlformats.org/officeDocument/2006/relationships/image" Target="../media/image285.png"/><Relationship Id="rId9" Type="http://schemas.openxmlformats.org/officeDocument/2006/relationships/image" Target="../media/image286.png"/><Relationship Id="rId10" Type="http://schemas.openxmlformats.org/officeDocument/2006/relationships/image" Target="../media/image287.png"/><Relationship Id="rId11" Type="http://schemas.openxmlformats.org/officeDocument/2006/relationships/image" Target="../media/image288.png"/><Relationship Id="rId12" Type="http://schemas.openxmlformats.org/officeDocument/2006/relationships/image" Target="../media/image28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0.png"/><Relationship Id="rId3" Type="http://schemas.openxmlformats.org/officeDocument/2006/relationships/image" Target="../media/image291.png"/><Relationship Id="rId4" Type="http://schemas.openxmlformats.org/officeDocument/2006/relationships/image" Target="../media/image292.png"/><Relationship Id="rId5" Type="http://schemas.openxmlformats.org/officeDocument/2006/relationships/image" Target="../media/image293.png"/><Relationship Id="rId6" Type="http://schemas.openxmlformats.org/officeDocument/2006/relationships/image" Target="../media/image294.png"/><Relationship Id="rId7" Type="http://schemas.openxmlformats.org/officeDocument/2006/relationships/image" Target="../media/image295.png"/><Relationship Id="rId8" Type="http://schemas.openxmlformats.org/officeDocument/2006/relationships/image" Target="../media/image296.png"/><Relationship Id="rId9" Type="http://schemas.openxmlformats.org/officeDocument/2006/relationships/image" Target="../media/image29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8.png"/><Relationship Id="rId3" Type="http://schemas.openxmlformats.org/officeDocument/2006/relationships/image" Target="../media/image299.png"/><Relationship Id="rId4" Type="http://schemas.openxmlformats.org/officeDocument/2006/relationships/image" Target="../media/image300.png"/><Relationship Id="rId5" Type="http://schemas.openxmlformats.org/officeDocument/2006/relationships/image" Target="../media/image301.png"/><Relationship Id="rId6" Type="http://schemas.openxmlformats.org/officeDocument/2006/relationships/image" Target="../media/image302.png"/><Relationship Id="rId7" Type="http://schemas.openxmlformats.org/officeDocument/2006/relationships/image" Target="../media/image303.png"/><Relationship Id="rId8" Type="http://schemas.openxmlformats.org/officeDocument/2006/relationships/image" Target="../media/image304.png"/><Relationship Id="rId9" Type="http://schemas.openxmlformats.org/officeDocument/2006/relationships/image" Target="../media/image305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6.png"/><Relationship Id="rId3" Type="http://schemas.openxmlformats.org/officeDocument/2006/relationships/image" Target="../media/image307.png"/><Relationship Id="rId4" Type="http://schemas.openxmlformats.org/officeDocument/2006/relationships/image" Target="../media/image308.png"/><Relationship Id="rId5" Type="http://schemas.openxmlformats.org/officeDocument/2006/relationships/image" Target="../media/image309.png"/><Relationship Id="rId6" Type="http://schemas.openxmlformats.org/officeDocument/2006/relationships/image" Target="../media/image310.png"/><Relationship Id="rId7" Type="http://schemas.openxmlformats.org/officeDocument/2006/relationships/image" Target="../media/image311.png"/><Relationship Id="rId8" Type="http://schemas.openxmlformats.org/officeDocument/2006/relationships/image" Target="../media/image312.png"/><Relationship Id="rId9" Type="http://schemas.openxmlformats.org/officeDocument/2006/relationships/image" Target="../media/image31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image" Target="../media/image30.png"/><Relationship Id="rId19" Type="http://schemas.openxmlformats.org/officeDocument/2006/relationships/image" Target="../media/image31.png"/><Relationship Id="rId20" Type="http://schemas.openxmlformats.org/officeDocument/2006/relationships/image" Target="../media/image32.png"/><Relationship Id="rId21" Type="http://schemas.openxmlformats.org/officeDocument/2006/relationships/image" Target="../media/image33.png"/><Relationship Id="rId22" Type="http://schemas.openxmlformats.org/officeDocument/2006/relationships/image" Target="../media/image34.png"/><Relationship Id="rId23" Type="http://schemas.openxmlformats.org/officeDocument/2006/relationships/image" Target="../media/image35.png"/><Relationship Id="rId24" Type="http://schemas.openxmlformats.org/officeDocument/2006/relationships/image" Target="../media/image36.png"/><Relationship Id="rId25" Type="http://schemas.openxmlformats.org/officeDocument/2006/relationships/image" Target="../media/image37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4.png"/><Relationship Id="rId3" Type="http://schemas.openxmlformats.org/officeDocument/2006/relationships/image" Target="../media/image315.png"/><Relationship Id="rId4" Type="http://schemas.openxmlformats.org/officeDocument/2006/relationships/image" Target="../media/image316.png"/><Relationship Id="rId5" Type="http://schemas.openxmlformats.org/officeDocument/2006/relationships/image" Target="../media/image317.png"/><Relationship Id="rId6" Type="http://schemas.openxmlformats.org/officeDocument/2006/relationships/image" Target="../media/image318.png"/><Relationship Id="rId7" Type="http://schemas.openxmlformats.org/officeDocument/2006/relationships/image" Target="../media/image319.png"/><Relationship Id="rId8" Type="http://schemas.openxmlformats.org/officeDocument/2006/relationships/image" Target="../media/image320.png"/><Relationship Id="rId9" Type="http://schemas.openxmlformats.org/officeDocument/2006/relationships/image" Target="../media/image321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2.png"/><Relationship Id="rId3" Type="http://schemas.openxmlformats.org/officeDocument/2006/relationships/image" Target="../media/image323.png"/><Relationship Id="rId4" Type="http://schemas.openxmlformats.org/officeDocument/2006/relationships/image" Target="../media/image324.png"/><Relationship Id="rId5" Type="http://schemas.openxmlformats.org/officeDocument/2006/relationships/image" Target="../media/image325.png"/><Relationship Id="rId6" Type="http://schemas.openxmlformats.org/officeDocument/2006/relationships/image" Target="../media/image326.png"/><Relationship Id="rId7" Type="http://schemas.openxmlformats.org/officeDocument/2006/relationships/image" Target="../media/image327.png"/><Relationship Id="rId8" Type="http://schemas.openxmlformats.org/officeDocument/2006/relationships/image" Target="../media/image328.png"/><Relationship Id="rId9" Type="http://schemas.openxmlformats.org/officeDocument/2006/relationships/image" Target="../media/image329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0.png"/><Relationship Id="rId3" Type="http://schemas.openxmlformats.org/officeDocument/2006/relationships/image" Target="../media/image331.png"/><Relationship Id="rId4" Type="http://schemas.openxmlformats.org/officeDocument/2006/relationships/image" Target="../media/image332.png"/><Relationship Id="rId5" Type="http://schemas.openxmlformats.org/officeDocument/2006/relationships/image" Target="../media/image333.png"/><Relationship Id="rId6" Type="http://schemas.openxmlformats.org/officeDocument/2006/relationships/image" Target="../media/image334.png"/><Relationship Id="rId7" Type="http://schemas.openxmlformats.org/officeDocument/2006/relationships/image" Target="../media/image335.png"/><Relationship Id="rId8" Type="http://schemas.openxmlformats.org/officeDocument/2006/relationships/image" Target="../media/image336.png"/><Relationship Id="rId9" Type="http://schemas.openxmlformats.org/officeDocument/2006/relationships/image" Target="../media/image337.png"/><Relationship Id="rId10" Type="http://schemas.openxmlformats.org/officeDocument/2006/relationships/image" Target="../media/image338.png"/><Relationship Id="rId11" Type="http://schemas.openxmlformats.org/officeDocument/2006/relationships/image" Target="../media/image339.png"/><Relationship Id="rId12" Type="http://schemas.openxmlformats.org/officeDocument/2006/relationships/image" Target="../media/image340.png"/><Relationship Id="rId13" Type="http://schemas.openxmlformats.org/officeDocument/2006/relationships/image" Target="../media/image341.png"/><Relationship Id="rId14" Type="http://schemas.openxmlformats.org/officeDocument/2006/relationships/image" Target="../media/image34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Relationship Id="rId15" Type="http://schemas.openxmlformats.org/officeDocument/2006/relationships/image" Target="../media/image51.png"/><Relationship Id="rId16" Type="http://schemas.openxmlformats.org/officeDocument/2006/relationships/image" Target="../media/image52.png"/><Relationship Id="rId17" Type="http://schemas.openxmlformats.org/officeDocument/2006/relationships/image" Target="../media/image53.png"/><Relationship Id="rId18" Type="http://schemas.openxmlformats.org/officeDocument/2006/relationships/image" Target="../media/image54.png"/><Relationship Id="rId19" Type="http://schemas.openxmlformats.org/officeDocument/2006/relationships/image" Target="../media/image55.png"/><Relationship Id="rId20" Type="http://schemas.openxmlformats.org/officeDocument/2006/relationships/image" Target="../media/image56.png"/><Relationship Id="rId21" Type="http://schemas.openxmlformats.org/officeDocument/2006/relationships/image" Target="../media/image57.png"/><Relationship Id="rId22" Type="http://schemas.openxmlformats.org/officeDocument/2006/relationships/image" Target="../media/image5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image" Target="../media/image71.png"/><Relationship Id="rId15" Type="http://schemas.openxmlformats.org/officeDocument/2006/relationships/image" Target="../media/image72.png"/><Relationship Id="rId16" Type="http://schemas.openxmlformats.org/officeDocument/2006/relationships/image" Target="../media/image73.png"/><Relationship Id="rId17" Type="http://schemas.openxmlformats.org/officeDocument/2006/relationships/image" Target="../media/image74.png"/><Relationship Id="rId18" Type="http://schemas.openxmlformats.org/officeDocument/2006/relationships/image" Target="../media/image75.png"/><Relationship Id="rId19" Type="http://schemas.openxmlformats.org/officeDocument/2006/relationships/image" Target="../media/image76.png"/><Relationship Id="rId20" Type="http://schemas.openxmlformats.org/officeDocument/2006/relationships/image" Target="../media/image77.png"/><Relationship Id="rId21" Type="http://schemas.openxmlformats.org/officeDocument/2006/relationships/image" Target="../media/image78.png"/><Relationship Id="rId22" Type="http://schemas.openxmlformats.org/officeDocument/2006/relationships/image" Target="../media/image79.png"/><Relationship Id="rId23" Type="http://schemas.openxmlformats.org/officeDocument/2006/relationships/image" Target="../media/image80.png"/><Relationship Id="rId24" Type="http://schemas.openxmlformats.org/officeDocument/2006/relationships/image" Target="../media/image81.png"/><Relationship Id="rId25" Type="http://schemas.openxmlformats.org/officeDocument/2006/relationships/image" Target="../media/image8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Relationship Id="rId10" Type="http://schemas.openxmlformats.org/officeDocument/2006/relationships/image" Target="../media/image91.png"/><Relationship Id="rId11" Type="http://schemas.openxmlformats.org/officeDocument/2006/relationships/image" Target="../media/image9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Relationship Id="rId11" Type="http://schemas.openxmlformats.org/officeDocument/2006/relationships/image" Target="../media/image10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Relationship Id="rId14" Type="http://schemas.openxmlformats.org/officeDocument/2006/relationships/image" Target="../media/image115.png"/><Relationship Id="rId15" Type="http://schemas.openxmlformats.org/officeDocument/2006/relationships/image" Target="../media/image116.png"/><Relationship Id="rId16" Type="http://schemas.openxmlformats.org/officeDocument/2006/relationships/image" Target="../media/image117.png"/><Relationship Id="rId17" Type="http://schemas.openxmlformats.org/officeDocument/2006/relationships/image" Target="../media/image118.png"/><Relationship Id="rId18" Type="http://schemas.openxmlformats.org/officeDocument/2006/relationships/image" Target="../media/image119.png"/><Relationship Id="rId19" Type="http://schemas.openxmlformats.org/officeDocument/2006/relationships/image" Target="../media/image120.png"/><Relationship Id="rId20" Type="http://schemas.openxmlformats.org/officeDocument/2006/relationships/image" Target="../media/image121.png"/><Relationship Id="rId21" Type="http://schemas.openxmlformats.org/officeDocument/2006/relationships/image" Target="../media/image122.png"/><Relationship Id="rId22" Type="http://schemas.openxmlformats.org/officeDocument/2006/relationships/image" Target="../media/image123.png"/><Relationship Id="rId23" Type="http://schemas.openxmlformats.org/officeDocument/2006/relationships/image" Target="../media/image124.png"/><Relationship Id="rId24" Type="http://schemas.openxmlformats.org/officeDocument/2006/relationships/image" Target="../media/image125.png"/><Relationship Id="rId25" Type="http://schemas.openxmlformats.org/officeDocument/2006/relationships/image" Target="../media/image126.png"/><Relationship Id="rId26" Type="http://schemas.openxmlformats.org/officeDocument/2006/relationships/image" Target="../media/image127.png"/><Relationship Id="rId27" Type="http://schemas.openxmlformats.org/officeDocument/2006/relationships/image" Target="../media/image128.png"/><Relationship Id="rId28" Type="http://schemas.openxmlformats.org/officeDocument/2006/relationships/image" Target="../media/image129.png"/><Relationship Id="rId29" Type="http://schemas.openxmlformats.org/officeDocument/2006/relationships/image" Target="../media/image130.png"/><Relationship Id="rId30" Type="http://schemas.openxmlformats.org/officeDocument/2006/relationships/image" Target="../media/image131.png"/><Relationship Id="rId31" Type="http://schemas.openxmlformats.org/officeDocument/2006/relationships/image" Target="../media/image132.png"/><Relationship Id="rId32" Type="http://schemas.openxmlformats.org/officeDocument/2006/relationships/image" Target="../media/image133.png"/><Relationship Id="rId33" Type="http://schemas.openxmlformats.org/officeDocument/2006/relationships/image" Target="../media/image134.png"/><Relationship Id="rId34" Type="http://schemas.openxmlformats.org/officeDocument/2006/relationships/image" Target="../media/image135.png"/><Relationship Id="rId35" Type="http://schemas.openxmlformats.org/officeDocument/2006/relationships/image" Target="../media/image136.png"/><Relationship Id="rId36" Type="http://schemas.openxmlformats.org/officeDocument/2006/relationships/image" Target="../media/image137.png"/><Relationship Id="rId37" Type="http://schemas.openxmlformats.org/officeDocument/2006/relationships/image" Target="../media/image138.png"/><Relationship Id="rId38" Type="http://schemas.openxmlformats.org/officeDocument/2006/relationships/image" Target="../media/image139.png"/><Relationship Id="rId39" Type="http://schemas.openxmlformats.org/officeDocument/2006/relationships/image" Target="../media/image14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image" Target="../media/image145.png"/><Relationship Id="rId7" Type="http://schemas.openxmlformats.org/officeDocument/2006/relationships/image" Target="../media/image146.png"/><Relationship Id="rId8" Type="http://schemas.openxmlformats.org/officeDocument/2006/relationships/image" Target="../media/image147.png"/><Relationship Id="rId9" Type="http://schemas.openxmlformats.org/officeDocument/2006/relationships/image" Target="../media/image148.png"/><Relationship Id="rId10" Type="http://schemas.openxmlformats.org/officeDocument/2006/relationships/image" Target="../media/image149.png"/><Relationship Id="rId11" Type="http://schemas.openxmlformats.org/officeDocument/2006/relationships/image" Target="../media/image150.png"/><Relationship Id="rId12" Type="http://schemas.openxmlformats.org/officeDocument/2006/relationships/image" Target="../media/image151.png"/><Relationship Id="rId13" Type="http://schemas.openxmlformats.org/officeDocument/2006/relationships/image" Target="../media/image152.png"/><Relationship Id="rId14" Type="http://schemas.openxmlformats.org/officeDocument/2006/relationships/image" Target="../media/image153.png"/><Relationship Id="rId15" Type="http://schemas.openxmlformats.org/officeDocument/2006/relationships/image" Target="../media/image154.png"/><Relationship Id="rId16" Type="http://schemas.openxmlformats.org/officeDocument/2006/relationships/image" Target="../media/image155.png"/><Relationship Id="rId17" Type="http://schemas.openxmlformats.org/officeDocument/2006/relationships/image" Target="../media/image156.png"/><Relationship Id="rId18" Type="http://schemas.openxmlformats.org/officeDocument/2006/relationships/image" Target="../media/image157.png"/><Relationship Id="rId19" Type="http://schemas.openxmlformats.org/officeDocument/2006/relationships/image" Target="../media/image158.png"/><Relationship Id="rId20" Type="http://schemas.openxmlformats.org/officeDocument/2006/relationships/image" Target="../media/image159.png"/><Relationship Id="rId21" Type="http://schemas.openxmlformats.org/officeDocument/2006/relationships/image" Target="../media/image160.png"/><Relationship Id="rId22" Type="http://schemas.openxmlformats.org/officeDocument/2006/relationships/image" Target="../media/image161.png"/><Relationship Id="rId23" Type="http://schemas.openxmlformats.org/officeDocument/2006/relationships/image" Target="../media/image162.png"/><Relationship Id="rId24" Type="http://schemas.openxmlformats.org/officeDocument/2006/relationships/image" Target="../media/image163.png"/><Relationship Id="rId25" Type="http://schemas.openxmlformats.org/officeDocument/2006/relationships/image" Target="../media/image164.png"/><Relationship Id="rId26" Type="http://schemas.openxmlformats.org/officeDocument/2006/relationships/image" Target="../media/image165.png"/><Relationship Id="rId27" Type="http://schemas.openxmlformats.org/officeDocument/2006/relationships/image" Target="../media/image166.png"/><Relationship Id="rId28" Type="http://schemas.openxmlformats.org/officeDocument/2006/relationships/image" Target="../media/image167.png"/><Relationship Id="rId29" Type="http://schemas.openxmlformats.org/officeDocument/2006/relationships/image" Target="../media/image168.png"/><Relationship Id="rId30" Type="http://schemas.openxmlformats.org/officeDocument/2006/relationships/image" Target="../media/image169.png"/><Relationship Id="rId31" Type="http://schemas.openxmlformats.org/officeDocument/2006/relationships/image" Target="../media/image17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1.png"/><Relationship Id="rId3" Type="http://schemas.openxmlformats.org/officeDocument/2006/relationships/image" Target="../media/image172.png"/><Relationship Id="rId4" Type="http://schemas.openxmlformats.org/officeDocument/2006/relationships/image" Target="../media/image173.png"/><Relationship Id="rId5" Type="http://schemas.openxmlformats.org/officeDocument/2006/relationships/image" Target="../media/image174.png"/><Relationship Id="rId6" Type="http://schemas.openxmlformats.org/officeDocument/2006/relationships/image" Target="../media/image175.png"/><Relationship Id="rId7" Type="http://schemas.openxmlformats.org/officeDocument/2006/relationships/image" Target="../media/image176.png"/><Relationship Id="rId8" Type="http://schemas.openxmlformats.org/officeDocument/2006/relationships/image" Target="../media/image177.png"/><Relationship Id="rId9" Type="http://schemas.openxmlformats.org/officeDocument/2006/relationships/image" Target="../media/image178.png"/><Relationship Id="rId10" Type="http://schemas.openxmlformats.org/officeDocument/2006/relationships/image" Target="../media/image179.png"/><Relationship Id="rId11" Type="http://schemas.openxmlformats.org/officeDocument/2006/relationships/image" Target="../media/image180.png"/><Relationship Id="rId12" Type="http://schemas.openxmlformats.org/officeDocument/2006/relationships/image" Target="../media/image181.png"/><Relationship Id="rId13" Type="http://schemas.openxmlformats.org/officeDocument/2006/relationships/image" Target="../media/image182.png"/><Relationship Id="rId14" Type="http://schemas.openxmlformats.org/officeDocument/2006/relationships/image" Target="../media/image183.png"/><Relationship Id="rId15" Type="http://schemas.openxmlformats.org/officeDocument/2006/relationships/image" Target="../media/image184.png"/><Relationship Id="rId16" Type="http://schemas.openxmlformats.org/officeDocument/2006/relationships/image" Target="../media/image185.png"/><Relationship Id="rId17" Type="http://schemas.openxmlformats.org/officeDocument/2006/relationships/image" Target="../media/image186.png"/><Relationship Id="rId18" Type="http://schemas.openxmlformats.org/officeDocument/2006/relationships/image" Target="../media/image187.png"/><Relationship Id="rId19" Type="http://schemas.openxmlformats.org/officeDocument/2006/relationships/image" Target="../media/image188.png"/><Relationship Id="rId20" Type="http://schemas.openxmlformats.org/officeDocument/2006/relationships/image" Target="../media/image189.png"/><Relationship Id="rId21" Type="http://schemas.openxmlformats.org/officeDocument/2006/relationships/image" Target="../media/image190.png"/><Relationship Id="rId22" Type="http://schemas.openxmlformats.org/officeDocument/2006/relationships/image" Target="../media/image191.png"/><Relationship Id="rId23" Type="http://schemas.openxmlformats.org/officeDocument/2006/relationships/image" Target="../media/image192.png"/><Relationship Id="rId24" Type="http://schemas.openxmlformats.org/officeDocument/2006/relationships/image" Target="../media/image193.png"/><Relationship Id="rId25" Type="http://schemas.openxmlformats.org/officeDocument/2006/relationships/image" Target="../media/image194.png"/><Relationship Id="rId26" Type="http://schemas.openxmlformats.org/officeDocument/2006/relationships/image" Target="../media/image195.png"/><Relationship Id="rId27" Type="http://schemas.openxmlformats.org/officeDocument/2006/relationships/image" Target="../media/image19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4312" y="4133633"/>
            <a:ext cx="6112686" cy="36987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3836" y="2590770"/>
            <a:ext cx="5988876" cy="37082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852446" y="2696074"/>
            <a:ext cx="3917842" cy="3917842"/>
            <a:chOff x="12852446" y="2696074"/>
            <a:chExt cx="3917842" cy="391784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852446" y="2696074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52446" y="-30535"/>
            <a:ext cx="3917842" cy="3917842"/>
            <a:chOff x="12852446" y="-30535"/>
            <a:chExt cx="3917842" cy="391784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2852446" y="-30535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52446" y="-2757144"/>
            <a:ext cx="3917842" cy="3917842"/>
            <a:chOff x="12852446" y="-2757144"/>
            <a:chExt cx="3917842" cy="391784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2852446" y="-2757144"/>
              <a:ext cx="3917842" cy="391784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3341" y="2042010"/>
            <a:ext cx="9923838" cy="188082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0419" y="8013341"/>
            <a:ext cx="2977143" cy="130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852446" y="8149293"/>
            <a:ext cx="3917842" cy="3917842"/>
            <a:chOff x="12852446" y="8149293"/>
            <a:chExt cx="3917842" cy="391784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2852446" y="8149293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52446" y="5422684"/>
            <a:ext cx="3917842" cy="3917842"/>
            <a:chOff x="12852446" y="5422684"/>
            <a:chExt cx="3917842" cy="391784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2852446" y="5422684"/>
              <a:ext cx="3917842" cy="391784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7162" y="595496"/>
            <a:ext cx="4365562" cy="9496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38276" y="8543218"/>
            <a:ext cx="8387940" cy="21429"/>
            <a:chOff x="1038276" y="8543218"/>
            <a:chExt cx="8387940" cy="214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8276" y="8543218"/>
              <a:ext cx="8387940" cy="2142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69333" y="8659757"/>
            <a:ext cx="2290057" cy="8927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0" y="9994866"/>
            <a:ext cx="18438095" cy="300372"/>
            <a:chOff x="0" y="9994866"/>
            <a:chExt cx="18438095" cy="30037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9994866"/>
              <a:ext cx="18438095" cy="3003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8585" y="818302"/>
            <a:ext cx="428694" cy="21429"/>
            <a:chOff x="828585" y="818302"/>
            <a:chExt cx="428694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585" y="818302"/>
              <a:ext cx="428694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54155" y="2960420"/>
            <a:ext cx="7750889" cy="4970510"/>
            <a:chOff x="9354155" y="2960420"/>
            <a:chExt cx="7750889" cy="49705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4155" y="2960420"/>
              <a:ext cx="7750889" cy="49705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2932" y="2960420"/>
            <a:ext cx="7088878" cy="5258113"/>
            <a:chOff x="1042932" y="2960420"/>
            <a:chExt cx="7088878" cy="52581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2932" y="2960420"/>
              <a:ext cx="7088878" cy="525811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28251" y="555882"/>
            <a:ext cx="4864933" cy="190295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7137" y="919638"/>
            <a:ext cx="1533019" cy="15522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67102" y="1148775"/>
            <a:ext cx="1417390" cy="8419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8594" y="8441513"/>
            <a:ext cx="6654057" cy="16643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53327" y="8441513"/>
            <a:ext cx="7714029" cy="16643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90476" y="3680580"/>
            <a:ext cx="3180596" cy="5636114"/>
            <a:chOff x="3990476" y="3680580"/>
            <a:chExt cx="3180596" cy="56361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0476" y="3680580"/>
              <a:ext cx="3180596" cy="56361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83674" y="7390150"/>
            <a:ext cx="2594200" cy="14286"/>
            <a:chOff x="4283674" y="7390150"/>
            <a:chExt cx="2594200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3674" y="7390150"/>
              <a:ext cx="2594200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1811" y="7624115"/>
            <a:ext cx="2781067" cy="124149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46524" y="4243545"/>
            <a:ext cx="4043810" cy="7729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847833" y="3680580"/>
            <a:ext cx="3180596" cy="5636114"/>
            <a:chOff x="10847833" y="3680580"/>
            <a:chExt cx="3180596" cy="56361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47833" y="3680580"/>
              <a:ext cx="3180596" cy="56361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141031" y="7404436"/>
            <a:ext cx="2594200" cy="14286"/>
            <a:chOff x="11141031" y="7404436"/>
            <a:chExt cx="2594200" cy="14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41031" y="7404436"/>
              <a:ext cx="2594200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76523" y="3680580"/>
            <a:ext cx="3180596" cy="5636114"/>
            <a:chOff x="14276523" y="3680580"/>
            <a:chExt cx="3180596" cy="563611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76523" y="3680580"/>
              <a:ext cx="3180596" cy="56361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569721" y="7390150"/>
            <a:ext cx="2594200" cy="14286"/>
            <a:chOff x="14569721" y="7390150"/>
            <a:chExt cx="2594200" cy="142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69721" y="7390150"/>
              <a:ext cx="2594200" cy="1428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293142" y="4077623"/>
            <a:ext cx="4412095" cy="110570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419153" y="3680580"/>
            <a:ext cx="3180596" cy="5636114"/>
            <a:chOff x="7419153" y="3680580"/>
            <a:chExt cx="3180596" cy="563611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19153" y="3680580"/>
              <a:ext cx="3180596" cy="56361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712351" y="7390150"/>
            <a:ext cx="2594200" cy="14286"/>
            <a:chOff x="7712351" y="7390150"/>
            <a:chExt cx="2594200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12351" y="7390150"/>
              <a:ext cx="2594200" cy="14286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070547" y="4243543"/>
            <a:ext cx="4205714" cy="77296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0" y="-642857"/>
            <a:ext cx="2893763" cy="10975458"/>
            <a:chOff x="0" y="-642857"/>
            <a:chExt cx="2893763" cy="1097545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-642857"/>
              <a:ext cx="2893763" cy="10975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28585" y="818302"/>
            <a:ext cx="428694" cy="21429"/>
            <a:chOff x="828585" y="818302"/>
            <a:chExt cx="428694" cy="2142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8585" y="818302"/>
              <a:ext cx="428694" cy="21429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57409" y="1394905"/>
            <a:ext cx="842638" cy="44342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3990476" y="832954"/>
            <a:ext cx="336052" cy="201010"/>
            <a:chOff x="3990476" y="832954"/>
            <a:chExt cx="336052" cy="201010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4125518" y="832954"/>
              <a:ext cx="201010" cy="201010"/>
              <a:chOff x="4125518" y="832954"/>
              <a:chExt cx="201010" cy="201010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125518" y="83295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990476" y="832954"/>
              <a:ext cx="201010" cy="201010"/>
              <a:chOff x="3990476" y="832954"/>
              <a:chExt cx="201010" cy="201010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3990476" y="832954"/>
                <a:ext cx="201010" cy="201010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1560493" y="5318897"/>
            <a:ext cx="2003357" cy="1504762"/>
            <a:chOff x="11560493" y="5318897"/>
            <a:chExt cx="2003357" cy="1504762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560493" y="5318897"/>
              <a:ext cx="2003357" cy="150476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891506" y="5447619"/>
            <a:ext cx="1950630" cy="1232876"/>
            <a:chOff x="14891506" y="5447619"/>
            <a:chExt cx="1950630" cy="1232876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891506" y="5447619"/>
              <a:ext cx="1950630" cy="123287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990476" y="2952381"/>
            <a:ext cx="6609273" cy="502009"/>
            <a:chOff x="3990476" y="2952381"/>
            <a:chExt cx="6609273" cy="50200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990476" y="2952381"/>
              <a:ext cx="6609273" cy="50200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847833" y="2952381"/>
            <a:ext cx="6609273" cy="502009"/>
            <a:chOff x="10847833" y="2952381"/>
            <a:chExt cx="6609273" cy="502009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847833" y="2952381"/>
              <a:ext cx="6609273" cy="50200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591806" y="5080230"/>
            <a:ext cx="1977937" cy="1982096"/>
            <a:chOff x="4591806" y="5080230"/>
            <a:chExt cx="1977937" cy="1982096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591806" y="5080230"/>
              <a:ext cx="1977937" cy="198209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859860" y="5548214"/>
            <a:ext cx="2299184" cy="1046129"/>
            <a:chOff x="7859860" y="5548214"/>
            <a:chExt cx="2299184" cy="1046129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859860" y="5548214"/>
              <a:ext cx="2299184" cy="1046129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767638" y="939009"/>
            <a:ext cx="3354800" cy="1988667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914276" y="2321359"/>
            <a:ext cx="4073400" cy="1012781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01543" y="7457884"/>
            <a:ext cx="3118343" cy="3630581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74756" y="859711"/>
            <a:ext cx="1533019" cy="1133181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7336115" y="7651353"/>
            <a:ext cx="3219467" cy="919000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0878194" y="7598972"/>
            <a:ext cx="3144152" cy="919000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4357114" y="7651354"/>
            <a:ext cx="2951610" cy="919000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641815" y="2899955"/>
            <a:ext cx="4539048" cy="772962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1422981" y="2909476"/>
            <a:ext cx="4539048" cy="772962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628772" y="4243545"/>
            <a:ext cx="4209438" cy="7729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6D5F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8585" y="818302"/>
            <a:ext cx="428694" cy="21429"/>
            <a:chOff x="828585" y="818302"/>
            <a:chExt cx="428694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585" y="818302"/>
              <a:ext cx="428694" cy="2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1543" y="7461107"/>
            <a:ext cx="3118343" cy="36305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7174" y="880347"/>
            <a:ext cx="1533019" cy="113318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6185" y="1344939"/>
            <a:ext cx="872095" cy="48601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54560" y="651359"/>
            <a:ext cx="5736352" cy="5994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699166" y="1604020"/>
            <a:ext cx="13466653" cy="6920215"/>
            <a:chOff x="3699166" y="1604020"/>
            <a:chExt cx="13466653" cy="69202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99166" y="1604020"/>
              <a:ext cx="13466653" cy="692021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11891" y="8533324"/>
            <a:ext cx="13492024" cy="1058408"/>
            <a:chOff x="3711891" y="8533324"/>
            <a:chExt cx="13492024" cy="105840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11891" y="8533324"/>
              <a:ext cx="13492024" cy="105840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7890" y="1798171"/>
            <a:ext cx="3490905" cy="19029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125000"/>
            <a:ext cx="2893763" cy="11476648"/>
            <a:chOff x="0" y="-1125000"/>
            <a:chExt cx="2893763" cy="11476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125000"/>
              <a:ext cx="2893763" cy="11476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8585" y="818302"/>
            <a:ext cx="428694" cy="21429"/>
            <a:chOff x="828585" y="818302"/>
            <a:chExt cx="428694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585" y="818302"/>
              <a:ext cx="428694" cy="2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7409" y="1353726"/>
            <a:ext cx="842638" cy="5050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90476" y="832954"/>
            <a:ext cx="336052" cy="201010"/>
            <a:chOff x="3990476" y="832954"/>
            <a:chExt cx="336052" cy="20101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125518" y="832954"/>
              <a:ext cx="201010" cy="201010"/>
              <a:chOff x="4125518" y="832954"/>
              <a:chExt cx="201010" cy="20101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25518" y="83295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990476" y="832954"/>
              <a:ext cx="201010" cy="201010"/>
              <a:chOff x="3990476" y="832954"/>
              <a:chExt cx="201010" cy="20101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90476" y="832954"/>
                <a:ext cx="201010" cy="201010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77162" y="1104780"/>
            <a:ext cx="3312486" cy="283920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63937" y="2365190"/>
            <a:ext cx="13744181" cy="641993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1543" y="7457884"/>
            <a:ext cx="3099295" cy="362105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4756" y="859711"/>
            <a:ext cx="1533019" cy="11331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852446" y="2696074"/>
            <a:ext cx="3917842" cy="3917842"/>
            <a:chOff x="12852446" y="2696074"/>
            <a:chExt cx="3917842" cy="3917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2852446" y="2696074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52446" y="-30535"/>
            <a:ext cx="3917842" cy="3917842"/>
            <a:chOff x="12852446" y="-30535"/>
            <a:chExt cx="3917842" cy="3917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852446" y="-30535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52446" y="-2757144"/>
            <a:ext cx="3917842" cy="3917842"/>
            <a:chOff x="12852446" y="-2757144"/>
            <a:chExt cx="3917842" cy="39178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852446" y="-2757144"/>
              <a:ext cx="3917842" cy="391784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1777" y="1969436"/>
            <a:ext cx="11255295" cy="429509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0419" y="8013341"/>
            <a:ext cx="2977143" cy="130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852446" y="8149293"/>
            <a:ext cx="3917842" cy="3917842"/>
            <a:chOff x="12852446" y="8149293"/>
            <a:chExt cx="3917842" cy="391784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2852446" y="8149293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52446" y="5422684"/>
            <a:ext cx="3917842" cy="3917842"/>
            <a:chOff x="12852446" y="5422684"/>
            <a:chExt cx="3917842" cy="391784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2852446" y="5422684"/>
              <a:ext cx="3917842" cy="391784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7162" y="922916"/>
            <a:ext cx="4365562" cy="9496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38276" y="8543218"/>
            <a:ext cx="8387940" cy="21429"/>
            <a:chOff x="1038276" y="8543218"/>
            <a:chExt cx="8387940" cy="2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8276" y="8543218"/>
              <a:ext cx="8387940" cy="2142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9333" y="8659757"/>
            <a:ext cx="2290057" cy="8927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0" y="9994866"/>
            <a:ext cx="18438095" cy="300372"/>
            <a:chOff x="0" y="9994866"/>
            <a:chExt cx="18438095" cy="30037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9994866"/>
              <a:ext cx="18438095" cy="3003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852446" y="2696074"/>
            <a:ext cx="3917842" cy="3917842"/>
            <a:chOff x="12852446" y="2696074"/>
            <a:chExt cx="3917842" cy="3917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2852446" y="2696074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52446" y="-30535"/>
            <a:ext cx="3917842" cy="3917842"/>
            <a:chOff x="12852446" y="-30535"/>
            <a:chExt cx="3917842" cy="3917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852446" y="-30535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52446" y="-2757144"/>
            <a:ext cx="3917842" cy="3917842"/>
            <a:chOff x="12852446" y="-2757144"/>
            <a:chExt cx="3917842" cy="39178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852446" y="-2757144"/>
              <a:ext cx="3917842" cy="391784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7133" y="2045193"/>
            <a:ext cx="6832133" cy="41037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0419" y="8013341"/>
            <a:ext cx="2977143" cy="130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852446" y="8149293"/>
            <a:ext cx="3917842" cy="3917842"/>
            <a:chOff x="12852446" y="8149293"/>
            <a:chExt cx="3917842" cy="391784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2852446" y="8149293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52446" y="5422684"/>
            <a:ext cx="3917842" cy="3917842"/>
            <a:chOff x="12852446" y="5422684"/>
            <a:chExt cx="3917842" cy="391784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2852446" y="5422684"/>
              <a:ext cx="3917842" cy="391784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7162" y="922916"/>
            <a:ext cx="4365562" cy="9496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38276" y="8543218"/>
            <a:ext cx="8387940" cy="21429"/>
            <a:chOff x="1038276" y="8543218"/>
            <a:chExt cx="8387940" cy="2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8276" y="8543218"/>
              <a:ext cx="8387940" cy="2142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9333" y="8659757"/>
            <a:ext cx="2290057" cy="8927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0" y="9994866"/>
            <a:ext cx="18438095" cy="300372"/>
            <a:chOff x="0" y="9994866"/>
            <a:chExt cx="18438095" cy="30037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9994866"/>
              <a:ext cx="18438095" cy="3003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852446" y="2696074"/>
            <a:ext cx="3917842" cy="3917842"/>
            <a:chOff x="12852446" y="2696074"/>
            <a:chExt cx="3917842" cy="3917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2852446" y="2696074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52446" y="-30535"/>
            <a:ext cx="3917842" cy="3917842"/>
            <a:chOff x="12852446" y="-30535"/>
            <a:chExt cx="3917842" cy="3917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852446" y="-30535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52446" y="-2757144"/>
            <a:ext cx="3917842" cy="3917842"/>
            <a:chOff x="12852446" y="-2757144"/>
            <a:chExt cx="3917842" cy="39178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852446" y="-2757144"/>
              <a:ext cx="3917842" cy="391784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9514" y="2056122"/>
            <a:ext cx="6994038" cy="408251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0419" y="8013341"/>
            <a:ext cx="2977143" cy="130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852446" y="8149293"/>
            <a:ext cx="3917842" cy="3917842"/>
            <a:chOff x="12852446" y="8149293"/>
            <a:chExt cx="3917842" cy="391784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2852446" y="8149293"/>
              <a:ext cx="3917842" cy="39178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52446" y="5422684"/>
            <a:ext cx="3917842" cy="3917842"/>
            <a:chOff x="12852446" y="5422684"/>
            <a:chExt cx="3917842" cy="391784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2852446" y="5422684"/>
              <a:ext cx="3917842" cy="391784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7162" y="922916"/>
            <a:ext cx="4365562" cy="9496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38276" y="8543218"/>
            <a:ext cx="8387940" cy="21429"/>
            <a:chOff x="1038276" y="8543218"/>
            <a:chExt cx="8387940" cy="2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8276" y="8543218"/>
              <a:ext cx="8387940" cy="2142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9333" y="8659757"/>
            <a:ext cx="2290057" cy="8927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0" y="9994866"/>
            <a:ext cx="18438095" cy="300372"/>
            <a:chOff x="0" y="9994866"/>
            <a:chExt cx="18438095" cy="30037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9994866"/>
              <a:ext cx="18438095" cy="3003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8585" y="815795"/>
            <a:ext cx="428694" cy="21429"/>
            <a:chOff x="828585" y="815795"/>
            <a:chExt cx="428694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585" y="815795"/>
              <a:ext cx="428694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74831" y="832954"/>
            <a:ext cx="336052" cy="201010"/>
            <a:chOff x="8974831" y="832954"/>
            <a:chExt cx="336052" cy="20101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109873" y="832954"/>
              <a:ext cx="201010" cy="201010"/>
              <a:chOff x="9109873" y="832954"/>
              <a:chExt cx="201010" cy="20101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109873" y="83295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8974831" y="832954"/>
              <a:ext cx="201010" cy="201010"/>
              <a:chOff x="8974831" y="832954"/>
              <a:chExt cx="201010" cy="20101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974831" y="832954"/>
                <a:ext cx="201010" cy="201010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7485687" y="594454"/>
            <a:ext cx="33257088" cy="1033013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5232" y="1305380"/>
            <a:ext cx="532362" cy="52410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7174" y="859713"/>
            <a:ext cx="1533019" cy="113318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535677" y="1271062"/>
            <a:ext cx="15889952" cy="16598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8585" y="815795"/>
            <a:ext cx="428694" cy="21429"/>
            <a:chOff x="828585" y="815795"/>
            <a:chExt cx="428694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585" y="815795"/>
              <a:ext cx="428694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74831" y="832954"/>
            <a:ext cx="336052" cy="201010"/>
            <a:chOff x="8974831" y="832954"/>
            <a:chExt cx="336052" cy="20101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109873" y="832954"/>
              <a:ext cx="201010" cy="201010"/>
              <a:chOff x="9109873" y="832954"/>
              <a:chExt cx="201010" cy="20101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109873" y="83295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8974831" y="832954"/>
              <a:ext cx="201010" cy="201010"/>
              <a:chOff x="8974831" y="832954"/>
              <a:chExt cx="201010" cy="20101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974831" y="832954"/>
                <a:ext cx="201010" cy="201010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2349189" y="2560671"/>
            <a:ext cx="13587336" cy="7104661"/>
            <a:chOff x="2349189" y="2560671"/>
            <a:chExt cx="13587336" cy="710466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49189" y="2560671"/>
              <a:ext cx="13587336" cy="710466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5232" y="1305380"/>
            <a:ext cx="532362" cy="52410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7174" y="859713"/>
            <a:ext cx="1533019" cy="11331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16409" y="1185348"/>
            <a:ext cx="14100143" cy="165987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8585" y="815795"/>
            <a:ext cx="428694" cy="21429"/>
            <a:chOff x="828585" y="815795"/>
            <a:chExt cx="428694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585" y="815795"/>
              <a:ext cx="428694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38095" y="614785"/>
            <a:ext cx="336052" cy="201010"/>
            <a:chOff x="9038095" y="614785"/>
            <a:chExt cx="336052" cy="20101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173137" y="614785"/>
              <a:ext cx="201010" cy="201010"/>
              <a:chOff x="9173137" y="614785"/>
              <a:chExt cx="201010" cy="20101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173137" y="614785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038095" y="614785"/>
              <a:ext cx="201010" cy="201010"/>
              <a:chOff x="9038095" y="614785"/>
              <a:chExt cx="201010" cy="20101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038095" y="614785"/>
                <a:ext cx="201010" cy="201010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379139" y="2008290"/>
            <a:ext cx="17598865" cy="7768736"/>
            <a:chOff x="379139" y="2008290"/>
            <a:chExt cx="17598865" cy="776873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9139" y="2008290"/>
              <a:ext cx="17598865" cy="776873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5232" y="1305380"/>
            <a:ext cx="532362" cy="52410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7174" y="859713"/>
            <a:ext cx="1533019" cy="11331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08280" y="787335"/>
            <a:ext cx="15592667" cy="16598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09004" y="0"/>
            <a:ext cx="9776711" cy="10285714"/>
            <a:chOff x="8509004" y="0"/>
            <a:chExt cx="9776711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9004" y="0"/>
              <a:ext cx="9776711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30680" y="1963689"/>
            <a:ext cx="2950562" cy="13676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06230" y="1685451"/>
            <a:ext cx="1219114" cy="78400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305" y="2564163"/>
            <a:ext cx="2440076" cy="23139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6846" y="2305974"/>
            <a:ext cx="698331" cy="417709"/>
            <a:chOff x="1066846" y="2305974"/>
            <a:chExt cx="698331" cy="41770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347468" y="2305974"/>
              <a:ext cx="417709" cy="417709"/>
              <a:chOff x="1347468" y="2305974"/>
              <a:chExt cx="417709" cy="41770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47468" y="2305974"/>
                <a:ext cx="417709" cy="41770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66846" y="2305974"/>
              <a:ext cx="417709" cy="417709"/>
              <a:chOff x="1066846" y="2305974"/>
              <a:chExt cx="417709" cy="41770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66846" y="2305974"/>
                <a:ext cx="417709" cy="417709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095019" y="4501630"/>
            <a:ext cx="1020463" cy="21429"/>
            <a:chOff x="1095019" y="4501630"/>
            <a:chExt cx="1020463" cy="2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5019" y="4501630"/>
              <a:ext cx="1020463" cy="2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286058" y="2840830"/>
            <a:ext cx="6449291" cy="20174"/>
            <a:chOff x="10286058" y="2840830"/>
            <a:chExt cx="6449291" cy="2017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86058" y="2840830"/>
              <a:ext cx="6449291" cy="2017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286058" y="3911880"/>
            <a:ext cx="6449291" cy="20174"/>
            <a:chOff x="10286058" y="3911880"/>
            <a:chExt cx="6449291" cy="2017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86058" y="3911880"/>
              <a:ext cx="6449291" cy="2017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286058" y="4982931"/>
            <a:ext cx="6449291" cy="20174"/>
            <a:chOff x="10286058" y="4982931"/>
            <a:chExt cx="6449291" cy="2017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86058" y="4982931"/>
              <a:ext cx="6449291" cy="2017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286058" y="6053981"/>
            <a:ext cx="6449291" cy="20174"/>
            <a:chOff x="10286058" y="6053981"/>
            <a:chExt cx="6449291" cy="2017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86058" y="6053981"/>
              <a:ext cx="6449291" cy="2017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286058" y="7125032"/>
            <a:ext cx="6449291" cy="20174"/>
            <a:chOff x="10286058" y="7125032"/>
            <a:chExt cx="6449291" cy="2017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86058" y="7125032"/>
              <a:ext cx="6449291" cy="2017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286058" y="8196082"/>
            <a:ext cx="6449291" cy="20174"/>
            <a:chOff x="10286058" y="8196082"/>
            <a:chExt cx="6449291" cy="2017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286058" y="8196082"/>
              <a:ext cx="6449291" cy="2017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286058" y="9267133"/>
            <a:ext cx="6449291" cy="20174"/>
            <a:chOff x="10286058" y="9267133"/>
            <a:chExt cx="6449291" cy="2017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286058" y="9267133"/>
              <a:ext cx="6449291" cy="2017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286058" y="1769779"/>
            <a:ext cx="6449291" cy="20174"/>
            <a:chOff x="10286058" y="1769779"/>
            <a:chExt cx="6449291" cy="2017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286058" y="1769779"/>
              <a:ext cx="6449291" cy="20174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00228" y="4933543"/>
            <a:ext cx="2391067" cy="1370724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82381" y="9270113"/>
            <a:ext cx="1033552" cy="620876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130680" y="3050562"/>
            <a:ext cx="1681076" cy="1367619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130680" y="4118387"/>
            <a:ext cx="2357562" cy="1367619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130680" y="5186213"/>
            <a:ext cx="1681076" cy="1367619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130680" y="6254038"/>
            <a:ext cx="1597295" cy="1367619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130680" y="7321864"/>
            <a:ext cx="1597295" cy="1367619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1130680" y="8389690"/>
            <a:ext cx="1004438" cy="1367619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67162" y="595496"/>
            <a:ext cx="4365562" cy="94966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8585" y="815795"/>
            <a:ext cx="428694" cy="21429"/>
            <a:chOff x="828585" y="815795"/>
            <a:chExt cx="428694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585" y="815795"/>
              <a:ext cx="428694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17343" y="815795"/>
            <a:ext cx="336052" cy="201010"/>
            <a:chOff x="3217343" y="815795"/>
            <a:chExt cx="336052" cy="20101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352385" y="815795"/>
              <a:ext cx="201010" cy="201010"/>
              <a:chOff x="3352385" y="815795"/>
              <a:chExt cx="201010" cy="20101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352385" y="815795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217343" y="815795"/>
              <a:ext cx="201010" cy="201010"/>
              <a:chOff x="3217343" y="815795"/>
              <a:chExt cx="201010" cy="20101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217343" y="815795"/>
                <a:ext cx="201010" cy="201010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3122105" y="2263555"/>
            <a:ext cx="11779508" cy="7371048"/>
            <a:chOff x="3122105" y="2263555"/>
            <a:chExt cx="11779508" cy="73710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2105" y="2263555"/>
              <a:ext cx="11779508" cy="737104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5232" y="1305380"/>
            <a:ext cx="532362" cy="52410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7174" y="859713"/>
            <a:ext cx="1533019" cy="11331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73543" y="913453"/>
            <a:ext cx="3484724" cy="248436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8585" y="818302"/>
            <a:ext cx="428694" cy="21429"/>
            <a:chOff x="828585" y="818302"/>
            <a:chExt cx="428694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585" y="818302"/>
              <a:ext cx="428694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19038" y="717796"/>
            <a:ext cx="336052" cy="201010"/>
            <a:chOff x="3019038" y="717796"/>
            <a:chExt cx="336052" cy="20101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154079" y="717796"/>
              <a:ext cx="201010" cy="201010"/>
              <a:chOff x="3154079" y="717796"/>
              <a:chExt cx="201010" cy="20101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154079" y="717796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019038" y="717796"/>
              <a:ext cx="201010" cy="201010"/>
              <a:chOff x="3019038" y="717796"/>
              <a:chExt cx="201010" cy="20101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019038" y="717796"/>
                <a:ext cx="201010" cy="201010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328541" y="2828029"/>
            <a:ext cx="17628633" cy="6286930"/>
            <a:chOff x="328541" y="2828029"/>
            <a:chExt cx="17628633" cy="628693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8541" y="2828029"/>
              <a:ext cx="17628633" cy="628693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81914" y="917883"/>
            <a:ext cx="5973324" cy="190295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6933" y="1393166"/>
            <a:ext cx="874990" cy="71413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4756" y="859711"/>
            <a:ext cx="1533019" cy="11331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8585" y="818302"/>
            <a:ext cx="428694" cy="21429"/>
            <a:chOff x="828585" y="818302"/>
            <a:chExt cx="428694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585" y="818302"/>
              <a:ext cx="428694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19038" y="717796"/>
            <a:ext cx="336052" cy="201010"/>
            <a:chOff x="3019038" y="717796"/>
            <a:chExt cx="336052" cy="20101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154079" y="717796"/>
              <a:ext cx="201010" cy="201010"/>
              <a:chOff x="3154079" y="717796"/>
              <a:chExt cx="201010" cy="20101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154079" y="717796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019038" y="717796"/>
              <a:ext cx="201010" cy="201010"/>
              <a:chOff x="3019038" y="717796"/>
              <a:chExt cx="201010" cy="20101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019038" y="717796"/>
                <a:ext cx="201010" cy="201010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-395282" y="2594571"/>
            <a:ext cx="8693550" cy="5096572"/>
            <a:chOff x="-395282" y="2594571"/>
            <a:chExt cx="8693550" cy="509657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395282" y="2594571"/>
              <a:ext cx="8693550" cy="50965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494696" y="414195"/>
            <a:ext cx="9382678" cy="9457324"/>
            <a:chOff x="8494696" y="414195"/>
            <a:chExt cx="9382678" cy="945732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94696" y="414195"/>
              <a:ext cx="9382678" cy="94573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239674" y="8270238"/>
            <a:ext cx="1184144" cy="21429"/>
            <a:chOff x="3239674" y="8270238"/>
            <a:chExt cx="1184144" cy="2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3239674" y="8270238"/>
              <a:ext cx="1184144" cy="2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822160" y="8869708"/>
            <a:ext cx="4575942" cy="21429"/>
            <a:chOff x="3822160" y="8869708"/>
            <a:chExt cx="4575942" cy="214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3822160" y="8869708"/>
              <a:ext cx="4575942" cy="2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175623" y="4641840"/>
            <a:ext cx="8474036" cy="21429"/>
            <a:chOff x="4175623" y="4641840"/>
            <a:chExt cx="8474036" cy="2142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4175623" y="4641840"/>
              <a:ext cx="8474036" cy="214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428547" y="414176"/>
            <a:ext cx="4642127" cy="21429"/>
            <a:chOff x="8428547" y="414176"/>
            <a:chExt cx="4642127" cy="2142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8428547" y="414176"/>
              <a:ext cx="4642127" cy="21429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691438" y="988416"/>
            <a:ext cx="4086743" cy="283920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57409" y="1372775"/>
            <a:ext cx="900667" cy="48601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4756" y="859711"/>
            <a:ext cx="1533019" cy="113318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8585" y="818302"/>
            <a:ext cx="428694" cy="21429"/>
            <a:chOff x="828585" y="818302"/>
            <a:chExt cx="428694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585" y="818302"/>
              <a:ext cx="428694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90476" y="832954"/>
            <a:ext cx="336052" cy="201010"/>
            <a:chOff x="3990476" y="832954"/>
            <a:chExt cx="336052" cy="20101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125518" y="832954"/>
              <a:ext cx="201010" cy="201010"/>
              <a:chOff x="4125518" y="832954"/>
              <a:chExt cx="201010" cy="20101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125518" y="83295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990476" y="832954"/>
              <a:ext cx="201010" cy="201010"/>
              <a:chOff x="3990476" y="832954"/>
              <a:chExt cx="201010" cy="20101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990476" y="832954"/>
                <a:ext cx="201010" cy="201010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34305" y="826307"/>
            <a:ext cx="6161210" cy="190295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7409" y="1473020"/>
            <a:ext cx="1560190" cy="48601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4756" y="859711"/>
            <a:ext cx="1533019" cy="113318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11238" y="3749067"/>
            <a:ext cx="4621109" cy="4621109"/>
            <a:chOff x="1511238" y="3749067"/>
            <a:chExt cx="4621109" cy="462110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11238" y="3749067"/>
              <a:ext cx="4621109" cy="46211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92290" y="3768114"/>
            <a:ext cx="1851589" cy="1851589"/>
            <a:chOff x="7792290" y="3768114"/>
            <a:chExt cx="1851589" cy="185158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92290" y="3768114"/>
              <a:ext cx="1851589" cy="18515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835033" y="3768114"/>
            <a:ext cx="7233382" cy="1832247"/>
            <a:chOff x="9835033" y="3768114"/>
            <a:chExt cx="7233382" cy="183224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35033" y="3768114"/>
              <a:ext cx="7233382" cy="183224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792290" y="6643326"/>
            <a:ext cx="1851589" cy="1851589"/>
            <a:chOff x="7792290" y="6643326"/>
            <a:chExt cx="1851589" cy="185158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92290" y="6643326"/>
              <a:ext cx="1851589" cy="185158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835033" y="6643326"/>
            <a:ext cx="7233382" cy="1832247"/>
            <a:chOff x="9835033" y="6643326"/>
            <a:chExt cx="7233382" cy="183224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35033" y="6643326"/>
              <a:ext cx="7233382" cy="1832247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472256" y="3978019"/>
            <a:ext cx="4628546" cy="163649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481685" y="6872978"/>
            <a:ext cx="4465003" cy="201730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008213" y="4297722"/>
            <a:ext cx="1498762" cy="88668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062269" y="7248302"/>
            <a:ext cx="1512133" cy="83015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192953" y="5150813"/>
            <a:ext cx="1442836" cy="138299"/>
            <a:chOff x="6192953" y="5150813"/>
            <a:chExt cx="1442836" cy="13829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680000">
              <a:off x="6192953" y="5150813"/>
              <a:ext cx="1442836" cy="13829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171955" y="7059035"/>
            <a:ext cx="1442836" cy="138299"/>
            <a:chOff x="6171955" y="7059035"/>
            <a:chExt cx="1442836" cy="13829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380000">
              <a:off x="6171955" y="7059035"/>
              <a:ext cx="1442836" cy="138299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98904" y="4702743"/>
            <a:ext cx="4652466" cy="1028467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10835" y="5651222"/>
            <a:ext cx="5153383" cy="1783600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756314" y="2444029"/>
            <a:ext cx="12166705" cy="16643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29913" y="2678571"/>
            <a:ext cx="15209205" cy="1493080"/>
            <a:chOff x="1529913" y="2678571"/>
            <a:chExt cx="15209205" cy="14930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9913" y="2678571"/>
              <a:ext cx="15209205" cy="14930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8585" y="815795"/>
            <a:ext cx="428694" cy="21429"/>
            <a:chOff x="828585" y="815795"/>
            <a:chExt cx="428694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585" y="815795"/>
              <a:ext cx="428694" cy="2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00513" y="2944632"/>
            <a:ext cx="10726229" cy="16643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974831" y="538594"/>
            <a:ext cx="336052" cy="201010"/>
            <a:chOff x="8974831" y="538594"/>
            <a:chExt cx="336052" cy="20101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109873" y="538594"/>
              <a:ext cx="201010" cy="201010"/>
              <a:chOff x="9109873" y="538594"/>
              <a:chExt cx="201010" cy="20101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109873" y="53859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974831" y="538594"/>
              <a:ext cx="201010" cy="201010"/>
              <a:chOff x="8974831" y="538594"/>
              <a:chExt cx="201010" cy="20101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974831" y="538594"/>
                <a:ext cx="201010" cy="201010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5232" y="1333951"/>
            <a:ext cx="900667" cy="48601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7174" y="859713"/>
            <a:ext cx="1533019" cy="113318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604266" y="4004984"/>
            <a:ext cx="11254960" cy="9378203"/>
            <a:chOff x="3604266" y="4004984"/>
            <a:chExt cx="11254960" cy="937820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1870182" y="-531085"/>
              <a:ext cx="22509920" cy="18756407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04266" y="4004984"/>
              <a:ext cx="11254960" cy="937820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80851" y="7984581"/>
            <a:ext cx="3905305" cy="64641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529913" y="5778141"/>
            <a:ext cx="6513650" cy="469675"/>
            <a:chOff x="1529913" y="5778141"/>
            <a:chExt cx="6513650" cy="46967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29913" y="5778141"/>
              <a:ext cx="6513650" cy="46967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46113" y="5262949"/>
            <a:ext cx="2681629" cy="105963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49913" y="5923175"/>
            <a:ext cx="5285771" cy="341713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33229" y="8635200"/>
            <a:ext cx="4473581" cy="150006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042574" y="5778141"/>
            <a:ext cx="6696544" cy="469675"/>
            <a:chOff x="10042574" y="5778141"/>
            <a:chExt cx="6696544" cy="46967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042574" y="5778141"/>
              <a:ext cx="6696544" cy="469675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856625" y="5195915"/>
            <a:ext cx="2383229" cy="75588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625407" y="5940981"/>
            <a:ext cx="5460771" cy="150200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025889" y="8081562"/>
            <a:ext cx="6713228" cy="469675"/>
            <a:chOff x="10025889" y="8081562"/>
            <a:chExt cx="6713228" cy="46967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025889" y="8081562"/>
              <a:ext cx="6713228" cy="469675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450798" y="7897395"/>
            <a:ext cx="8695990" cy="755886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944455" y="8650838"/>
            <a:ext cx="6803581" cy="111330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137058" y="6551347"/>
            <a:ext cx="1980952" cy="1530215"/>
            <a:chOff x="8137058" y="6551347"/>
            <a:chExt cx="1980952" cy="1530215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8137058" y="6551347"/>
              <a:ext cx="1980070" cy="1108616"/>
              <a:chOff x="8137058" y="6551347"/>
              <a:chExt cx="1980070" cy="1108616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8137058" y="6551347"/>
                <a:ext cx="1980070" cy="1108616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150761" y="7510125"/>
              <a:ext cx="2087952" cy="808924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195736" y="879059"/>
            <a:ext cx="4155400" cy="19029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2893763" cy="10285714"/>
            <a:chOff x="0" y="0"/>
            <a:chExt cx="289376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893763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8585" y="818302"/>
            <a:ext cx="428694" cy="21429"/>
            <a:chOff x="828585" y="818302"/>
            <a:chExt cx="428694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585" y="818302"/>
              <a:ext cx="428694" cy="2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543" y="7457884"/>
            <a:ext cx="3099295" cy="36305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90476" y="832954"/>
            <a:ext cx="336052" cy="201010"/>
            <a:chOff x="3990476" y="832954"/>
            <a:chExt cx="336052" cy="20101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125518" y="832954"/>
              <a:ext cx="201010" cy="201010"/>
              <a:chOff x="4125518" y="832954"/>
              <a:chExt cx="201010" cy="20101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25518" y="83295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990476" y="832954"/>
              <a:ext cx="201010" cy="201010"/>
              <a:chOff x="3990476" y="832954"/>
              <a:chExt cx="201010" cy="20101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90476" y="832954"/>
                <a:ext cx="201010" cy="201010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4517530" y="2537641"/>
            <a:ext cx="11972932" cy="6928499"/>
            <a:chOff x="4517530" y="2537641"/>
            <a:chExt cx="11972932" cy="692849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7530" y="2537641"/>
              <a:ext cx="11972932" cy="692849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67638" y="1034252"/>
            <a:ext cx="4734200" cy="190295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7409" y="1372775"/>
            <a:ext cx="900667" cy="48601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4756" y="859711"/>
            <a:ext cx="1533019" cy="113318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2893763" cy="10285714"/>
            <a:chOff x="0" y="0"/>
            <a:chExt cx="289376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893763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8585" y="818302"/>
            <a:ext cx="428694" cy="21429"/>
            <a:chOff x="828585" y="818302"/>
            <a:chExt cx="428694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585" y="818302"/>
              <a:ext cx="428694" cy="2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543" y="7457884"/>
            <a:ext cx="3099295" cy="36305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90476" y="832954"/>
            <a:ext cx="336052" cy="201010"/>
            <a:chOff x="3990476" y="832954"/>
            <a:chExt cx="336052" cy="20101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125518" y="832954"/>
              <a:ext cx="201010" cy="201010"/>
              <a:chOff x="4125518" y="832954"/>
              <a:chExt cx="201010" cy="20101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25518" y="83295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990476" y="832954"/>
              <a:ext cx="201010" cy="201010"/>
              <a:chOff x="3990476" y="832954"/>
              <a:chExt cx="201010" cy="20101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90476" y="832954"/>
                <a:ext cx="201010" cy="201010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5042445" y="1697787"/>
            <a:ext cx="12021663" cy="7933976"/>
            <a:chOff x="5042445" y="1697787"/>
            <a:chExt cx="12021663" cy="793397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2445" y="1697787"/>
              <a:ext cx="12021663" cy="793397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67638" y="939014"/>
            <a:ext cx="3960076" cy="199819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7409" y="1372775"/>
            <a:ext cx="900667" cy="48601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4756" y="859711"/>
            <a:ext cx="1533019" cy="113318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8585" y="818302"/>
            <a:ext cx="428694" cy="21429"/>
            <a:chOff x="828585" y="818302"/>
            <a:chExt cx="428694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585" y="818302"/>
              <a:ext cx="428694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90476" y="832954"/>
            <a:ext cx="336052" cy="201010"/>
            <a:chOff x="3990476" y="832954"/>
            <a:chExt cx="336052" cy="20101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125518" y="832954"/>
              <a:ext cx="201010" cy="201010"/>
              <a:chOff x="4125518" y="832954"/>
              <a:chExt cx="201010" cy="20101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125518" y="83295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990476" y="832954"/>
              <a:ext cx="201010" cy="201010"/>
              <a:chOff x="3990476" y="832954"/>
              <a:chExt cx="201010" cy="20101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990476" y="832954"/>
                <a:ext cx="201010" cy="201010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567519" y="2728181"/>
            <a:ext cx="307427" cy="704122"/>
            <a:chOff x="1567519" y="2728181"/>
            <a:chExt cx="307427" cy="70412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7519" y="2728181"/>
              <a:ext cx="307427" cy="7041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52256" y="2728181"/>
            <a:ext cx="307427" cy="704122"/>
            <a:chOff x="6352256" y="2728181"/>
            <a:chExt cx="307427" cy="70412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52256" y="2728181"/>
              <a:ext cx="307427" cy="7041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403572" y="2728181"/>
            <a:ext cx="307427" cy="704122"/>
            <a:chOff x="11403572" y="2728181"/>
            <a:chExt cx="307427" cy="70412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03572" y="2728181"/>
              <a:ext cx="307427" cy="7041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307411" y="2728181"/>
            <a:ext cx="307427" cy="704122"/>
            <a:chOff x="16307411" y="2728181"/>
            <a:chExt cx="307427" cy="70412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307411" y="2728181"/>
              <a:ext cx="307427" cy="70412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67519" y="3850049"/>
            <a:ext cx="307427" cy="5619301"/>
            <a:chOff x="1567519" y="3850049"/>
            <a:chExt cx="307427" cy="561930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67519" y="3850049"/>
              <a:ext cx="307427" cy="561930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52256" y="3850049"/>
            <a:ext cx="307427" cy="5619301"/>
            <a:chOff x="6352256" y="3850049"/>
            <a:chExt cx="307427" cy="561930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52256" y="3850049"/>
              <a:ext cx="307427" cy="561930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403572" y="3850049"/>
            <a:ext cx="307427" cy="5619301"/>
            <a:chOff x="11403572" y="3850049"/>
            <a:chExt cx="307427" cy="561930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03572" y="3850049"/>
              <a:ext cx="307427" cy="561930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307411" y="3850049"/>
            <a:ext cx="307427" cy="5619301"/>
            <a:chOff x="16307411" y="3850049"/>
            <a:chExt cx="307427" cy="561930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307411" y="3850049"/>
              <a:ext cx="307427" cy="561930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144073" y="4680952"/>
            <a:ext cx="3935306" cy="107143"/>
            <a:chOff x="2144073" y="4680952"/>
            <a:chExt cx="3935306" cy="10714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44073" y="4680952"/>
              <a:ext cx="3935306" cy="107143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767638" y="1034252"/>
            <a:ext cx="5973324" cy="1902952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57409" y="1372775"/>
            <a:ext cx="900667" cy="486010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74756" y="859711"/>
            <a:ext cx="1533019" cy="113318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997755" y="2843852"/>
            <a:ext cx="1603276" cy="667143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793379" y="2843852"/>
            <a:ext cx="2215257" cy="667143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910171" y="2843852"/>
            <a:ext cx="2016333" cy="667143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5008682" y="2843852"/>
            <a:ext cx="1396933" cy="667143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659070" y="4163561"/>
            <a:ext cx="4786495" cy="74048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7074143" y="4675000"/>
            <a:ext cx="3935306" cy="107143"/>
            <a:chOff x="7074143" y="4675000"/>
            <a:chExt cx="3935306" cy="10714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74143" y="4675000"/>
              <a:ext cx="3935306" cy="107143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920140" y="4148084"/>
            <a:ext cx="4403505" cy="759533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2057745" y="4696297"/>
            <a:ext cx="3935306" cy="107143"/>
            <a:chOff x="12057745" y="4696297"/>
            <a:chExt cx="3935306" cy="10714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057745" y="4696297"/>
              <a:ext cx="3935306" cy="107143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741990" y="4169381"/>
            <a:ext cx="4565105" cy="75953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181110" y="6463139"/>
            <a:ext cx="3935306" cy="107143"/>
            <a:chOff x="2181110" y="6463139"/>
            <a:chExt cx="3935306" cy="107143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181110" y="6463139"/>
              <a:ext cx="3935306" cy="107143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913269" y="5936224"/>
            <a:ext cx="4507667" cy="759533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7104948" y="6488139"/>
            <a:ext cx="3935306" cy="107143"/>
            <a:chOff x="7104948" y="6488139"/>
            <a:chExt cx="3935306" cy="107143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104948" y="6488139"/>
              <a:ext cx="3935306" cy="107143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6553006" y="5455408"/>
            <a:ext cx="4789314" cy="118558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2094782" y="6493779"/>
            <a:ext cx="3935306" cy="107143"/>
            <a:chOff x="12094782" y="6493779"/>
            <a:chExt cx="3935306" cy="10714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2094782" y="6493779"/>
              <a:ext cx="3935306" cy="10714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2086317" y="8202933"/>
            <a:ext cx="3935306" cy="107143"/>
            <a:chOff x="12086317" y="8202933"/>
            <a:chExt cx="3935306" cy="107143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2086317" y="8202933"/>
              <a:ext cx="3935306" cy="107143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7114472" y="8207801"/>
            <a:ext cx="3935306" cy="107143"/>
            <a:chOff x="7114472" y="8207801"/>
            <a:chExt cx="3935306" cy="107143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114472" y="8207801"/>
              <a:ext cx="3935306" cy="107143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2144073" y="8229652"/>
            <a:ext cx="3935306" cy="107143"/>
            <a:chOff x="2144073" y="8229652"/>
            <a:chExt cx="3935306" cy="107143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144073" y="8229652"/>
              <a:ext cx="3935306" cy="107143"/>
            </a:xfrm>
            <a:prstGeom prst="rect">
              <a:avLst/>
            </a:prstGeom>
          </p:spPr>
        </p:pic>
      </p:grpSp>
      <p:pic>
        <p:nvPicPr>
          <p:cNvPr id="77" name="Object 76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1958637" y="5966863"/>
            <a:ext cx="4357676" cy="759533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644221" y="7727341"/>
            <a:ext cx="4731333" cy="759533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6821463" y="7692050"/>
            <a:ext cx="4455438" cy="759533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1382905" y="7685277"/>
            <a:ext cx="4831048" cy="759533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9163445" y="1486455"/>
            <a:ext cx="1359743" cy="10078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90476" y="2899628"/>
            <a:ext cx="3180596" cy="6301865"/>
            <a:chOff x="3990476" y="2899628"/>
            <a:chExt cx="3180596" cy="63018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0476" y="2899628"/>
              <a:ext cx="3180596" cy="63018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44385" y="7376005"/>
            <a:ext cx="2594200" cy="14286"/>
            <a:chOff x="4344385" y="7376005"/>
            <a:chExt cx="2594200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4385" y="7376005"/>
              <a:ext cx="2594200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44103" y="7609969"/>
            <a:ext cx="3228524" cy="121292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42952" y="3434022"/>
            <a:ext cx="4447524" cy="7920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847833" y="2899628"/>
            <a:ext cx="3180596" cy="6301865"/>
            <a:chOff x="10847833" y="2899628"/>
            <a:chExt cx="3180596" cy="630186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47833" y="2899628"/>
              <a:ext cx="3180596" cy="63018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150555" y="7376005"/>
            <a:ext cx="2594200" cy="14286"/>
            <a:chOff x="11150555" y="7376005"/>
            <a:chExt cx="2594200" cy="14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50555" y="7376005"/>
              <a:ext cx="2594200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76523" y="2899628"/>
            <a:ext cx="3180596" cy="6301865"/>
            <a:chOff x="14276523" y="2899628"/>
            <a:chExt cx="3180596" cy="63018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76523" y="2899628"/>
              <a:ext cx="3180596" cy="630186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569721" y="7352055"/>
            <a:ext cx="2594200" cy="14286"/>
            <a:chOff x="14569721" y="7352055"/>
            <a:chExt cx="2594200" cy="142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69721" y="7352055"/>
              <a:ext cx="2594200" cy="1428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88380" y="3462598"/>
            <a:ext cx="3888133" cy="77296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419153" y="2899628"/>
            <a:ext cx="3180596" cy="6301865"/>
            <a:chOff x="7419153" y="2899628"/>
            <a:chExt cx="3180596" cy="630186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19153" y="2899628"/>
              <a:ext cx="3180596" cy="630186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773062" y="7376005"/>
            <a:ext cx="2594200" cy="14286"/>
            <a:chOff x="7773062" y="7376005"/>
            <a:chExt cx="2594200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73062" y="7376005"/>
              <a:ext cx="2594200" cy="14286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112071" y="3462593"/>
            <a:ext cx="4135752" cy="77296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0" y="-642857"/>
            <a:ext cx="2893763" cy="10975458"/>
            <a:chOff x="0" y="-642857"/>
            <a:chExt cx="2893763" cy="1097545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-642857"/>
              <a:ext cx="2893763" cy="10975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28585" y="818302"/>
            <a:ext cx="428694" cy="21429"/>
            <a:chOff x="828585" y="818302"/>
            <a:chExt cx="428694" cy="2142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8585" y="818302"/>
              <a:ext cx="428694" cy="21429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57409" y="1372775"/>
            <a:ext cx="881619" cy="48601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3990476" y="832954"/>
            <a:ext cx="336052" cy="201010"/>
            <a:chOff x="3990476" y="832954"/>
            <a:chExt cx="336052" cy="201010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4125518" y="832954"/>
              <a:ext cx="201010" cy="201010"/>
              <a:chOff x="4125518" y="832954"/>
              <a:chExt cx="201010" cy="201010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125518" y="832954"/>
                <a:ext cx="201010" cy="20101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990476" y="832954"/>
              <a:ext cx="201010" cy="201010"/>
              <a:chOff x="3990476" y="832954"/>
              <a:chExt cx="201010" cy="201010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3990476" y="832954"/>
                <a:ext cx="201010" cy="201010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4469998" y="4537945"/>
            <a:ext cx="2221553" cy="2221553"/>
            <a:chOff x="4469998" y="4537945"/>
            <a:chExt cx="2221553" cy="222155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469998" y="4537945"/>
              <a:ext cx="2221553" cy="222155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628802" y="4197465"/>
            <a:ext cx="2761298" cy="2761298"/>
            <a:chOff x="7628802" y="4197465"/>
            <a:chExt cx="2761298" cy="276129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628802" y="4197465"/>
              <a:ext cx="2761298" cy="276129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380650" y="4591241"/>
            <a:ext cx="2114961" cy="2114961"/>
            <a:chOff x="11380650" y="4591241"/>
            <a:chExt cx="2114961" cy="2114961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380650" y="4591241"/>
              <a:ext cx="2114961" cy="211496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4606122" y="4485519"/>
            <a:ext cx="2521398" cy="2521398"/>
            <a:chOff x="14606122" y="4485519"/>
            <a:chExt cx="2521398" cy="2521398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606122" y="4485519"/>
              <a:ext cx="2521398" cy="2521398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767638" y="1034252"/>
            <a:ext cx="3475943" cy="1902952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01543" y="7457884"/>
            <a:ext cx="3156438" cy="3621057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74756" y="859711"/>
            <a:ext cx="1533019" cy="1133181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5306405" y="654143"/>
            <a:ext cx="2658667" cy="599467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145496" y="7609969"/>
            <a:ext cx="3440581" cy="1241495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715689" y="7590922"/>
            <a:ext cx="3287619" cy="1241495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4109087" y="7581398"/>
            <a:ext cx="3205171" cy="1241495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6671782" y="3462593"/>
            <a:ext cx="4185314" cy="772962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6767102" y="1604704"/>
            <a:ext cx="1102448" cy="8419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47670" y="7780323"/>
            <a:ext cx="20071204" cy="3283101"/>
            <a:chOff x="-447670" y="7780323"/>
            <a:chExt cx="20071204" cy="32831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47670" y="7780323"/>
              <a:ext cx="20071204" cy="32831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90103" y="4045964"/>
            <a:ext cx="2819504" cy="5003237"/>
            <a:chOff x="5790103" y="4045964"/>
            <a:chExt cx="2819504" cy="50032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90103" y="4045964"/>
              <a:ext cx="2819504" cy="500323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87932" y="3307618"/>
            <a:ext cx="2809581" cy="5210800"/>
            <a:chOff x="9587932" y="3307618"/>
            <a:chExt cx="2809581" cy="5210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3142" y="702218"/>
              <a:ext cx="5619161" cy="10421601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87932" y="3307618"/>
              <a:ext cx="2809581" cy="52108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73326" y="3406756"/>
            <a:ext cx="2638792" cy="5012525"/>
            <a:chOff x="9673326" y="3406756"/>
            <a:chExt cx="2638792" cy="501252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73326" y="3406756"/>
              <a:ext cx="2638792" cy="50125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47147" y="4045964"/>
            <a:ext cx="2638792" cy="5003237"/>
            <a:chOff x="13447147" y="4045964"/>
            <a:chExt cx="2638792" cy="500323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47147" y="4045964"/>
              <a:ext cx="2638792" cy="500323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361752" y="3942182"/>
            <a:ext cx="2809581" cy="5210800"/>
            <a:chOff x="13361752" y="3942182"/>
            <a:chExt cx="2809581" cy="521080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56962" y="1336782"/>
              <a:ext cx="5619161" cy="10421601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61752" y="3942182"/>
              <a:ext cx="2809581" cy="521080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447147" y="4041320"/>
            <a:ext cx="2638792" cy="5012525"/>
            <a:chOff x="13447147" y="4041320"/>
            <a:chExt cx="2638792" cy="501252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47147" y="4041320"/>
              <a:ext cx="2638792" cy="501252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226724" y="6218787"/>
            <a:ext cx="2652838" cy="60256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-427478" y="2503830"/>
            <a:ext cx="7947702" cy="6514509"/>
            <a:chOff x="-427478" y="2503830"/>
            <a:chExt cx="7947702" cy="651450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4295026" y="-647122"/>
              <a:ext cx="15895403" cy="13029019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427478" y="2503830"/>
              <a:ext cx="7947702" cy="651450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795064" y="3942182"/>
            <a:ext cx="2809581" cy="5210800"/>
            <a:chOff x="5795064" y="3942182"/>
            <a:chExt cx="2809581" cy="521080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90274" y="1336782"/>
              <a:ext cx="5619161" cy="10421601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95064" y="3942182"/>
              <a:ext cx="2809581" cy="521080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880459" y="4041320"/>
            <a:ext cx="2638792" cy="5012525"/>
            <a:chOff x="5880459" y="4041320"/>
            <a:chExt cx="2638792" cy="501252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80459" y="4041320"/>
              <a:ext cx="2638792" cy="5012525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783624" y="3371811"/>
            <a:ext cx="1581314" cy="1168924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557446" y="2738612"/>
            <a:ext cx="1327600" cy="1168971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331267" y="3351961"/>
            <a:ext cx="1903048" cy="1168971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190275" y="2663612"/>
            <a:ext cx="1394857" cy="1168971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14190" y="6173203"/>
            <a:ext cx="3254362" cy="53879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2658246" y="4985647"/>
            <a:ext cx="1647619" cy="1269575"/>
            <a:chOff x="2658246" y="4985647"/>
            <a:chExt cx="1647619" cy="1269575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2658246" y="4985647"/>
              <a:ext cx="1642807" cy="919786"/>
              <a:chOff x="2658246" y="4985647"/>
              <a:chExt cx="1642807" cy="919786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2658246" y="4985647"/>
                <a:ext cx="1642807" cy="919786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77659" y="5780988"/>
              <a:ext cx="1701143" cy="66911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28585" y="818302"/>
            <a:ext cx="428694" cy="21429"/>
            <a:chOff x="828585" y="818302"/>
            <a:chExt cx="428694" cy="2142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28585" y="818302"/>
              <a:ext cx="428694" cy="21429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328251" y="555882"/>
            <a:ext cx="4864933" cy="1902952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77137" y="919638"/>
            <a:ext cx="1533019" cy="1552229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767102" y="1148775"/>
            <a:ext cx="1398343" cy="8419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2024-05-10T19:11:53Z</dcterms:created>
  <dcterms:modified xsi:type="dcterms:W3CDTF">2024-05-10T19:11:53Z</dcterms:modified>
</cp:coreProperties>
</file>