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5240000" cy="11430000"/>
  <p:notesSz cx="11430000" cy="1524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5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1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14286"/>
            <a:ext cx="15238095" cy="5714286"/>
            <a:chOff x="0" y="5714286"/>
            <a:chExt cx="15238095" cy="5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4286"/>
              <a:ext cx="15238095" cy="5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159" y="4958403"/>
            <a:ext cx="5269330" cy="5269330"/>
            <a:chOff x="980159" y="4958403"/>
            <a:chExt cx="5269330" cy="52693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159" y="4958403"/>
              <a:ext cx="5269330" cy="52693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2719" y="5300962"/>
            <a:ext cx="4584210" cy="4584210"/>
            <a:chOff x="1322719" y="5300962"/>
            <a:chExt cx="4584210" cy="45842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719" y="5300962"/>
              <a:ext cx="4584210" cy="4584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3931" y="7823011"/>
            <a:ext cx="3154392" cy="1298423"/>
            <a:chOff x="2593931" y="7823011"/>
            <a:chExt cx="3154392" cy="1298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80000">
              <a:off x="2593931" y="7823011"/>
              <a:ext cx="3154392" cy="1298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73370" y="6815803"/>
            <a:ext cx="724178" cy="1021696"/>
            <a:chOff x="3173370" y="6815803"/>
            <a:chExt cx="724178" cy="10216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370" y="6815803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64108" y="6815803"/>
            <a:ext cx="724178" cy="1021696"/>
            <a:chOff x="4364108" y="6815803"/>
            <a:chExt cx="724178" cy="1021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4108" y="6815803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4136" y="7837499"/>
            <a:ext cx="724178" cy="1021696"/>
            <a:chOff x="1764136" y="7837499"/>
            <a:chExt cx="724178" cy="10216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4136" y="7837499"/>
              <a:ext cx="724178" cy="10216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57816" y="7220428"/>
            <a:ext cx="374856" cy="528860"/>
            <a:chOff x="4657816" y="7220428"/>
            <a:chExt cx="374856" cy="5288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7816" y="7220428"/>
              <a:ext cx="374856" cy="5288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27396" y="7220428"/>
            <a:ext cx="374856" cy="528860"/>
            <a:chOff x="3427396" y="7220428"/>
            <a:chExt cx="374856" cy="5288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7396" y="7220428"/>
              <a:ext cx="374856" cy="52886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4190" y="4111642"/>
            <a:ext cx="12903048" cy="38487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67267" y="7118470"/>
            <a:ext cx="8784933" cy="12635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12152" y="9749698"/>
            <a:ext cx="12589695" cy="1353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13" y="1052975"/>
            <a:ext cx="7944438" cy="105400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0328" y="3113801"/>
            <a:ext cx="6857143" cy="5200969"/>
            <a:chOff x="8200328" y="3113801"/>
            <a:chExt cx="6857143" cy="52009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0328" y="3113801"/>
              <a:ext cx="6857143" cy="52009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176" y="-4597"/>
            <a:ext cx="5212771" cy="2109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176" y="3953472"/>
            <a:ext cx="14897743" cy="4672421"/>
            <a:chOff x="170176" y="3953472"/>
            <a:chExt cx="14897743" cy="4672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76" y="3953472"/>
              <a:ext cx="14897743" cy="46724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259" y="501070"/>
            <a:ext cx="4343962" cy="1762581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CF6A610-77B5-8863-B008-61C193330B7D}"/>
              </a:ext>
            </a:extLst>
          </p:cNvPr>
          <p:cNvGrpSpPr/>
          <p:nvPr/>
        </p:nvGrpSpPr>
        <p:grpSpPr>
          <a:xfrm>
            <a:off x="29119" y="1828800"/>
            <a:ext cx="15238095" cy="158730"/>
            <a:chOff x="0" y="1428571"/>
            <a:chExt cx="15238095" cy="158730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AC1E3C0-528F-1797-DA8D-EBF40086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453499" y="4092681"/>
            <a:ext cx="19596219" cy="3575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83" y="1531448"/>
            <a:ext cx="15238095" cy="158730"/>
            <a:chOff x="39683" y="1531448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83" y="1531448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26393" y="195581"/>
            <a:ext cx="28226619" cy="113154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281" y="117098"/>
            <a:ext cx="3297924" cy="2108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351" y="-47224"/>
            <a:ext cx="5606714" cy="2054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130" y="3220363"/>
            <a:ext cx="13492063" cy="1984359"/>
            <a:chOff x="873016" y="4482795"/>
            <a:chExt cx="13492063" cy="1984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16" y="4482795"/>
              <a:ext cx="13492063" cy="1984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371" y="5550619"/>
            <a:ext cx="4202381" cy="2710758"/>
            <a:chOff x="912257" y="6813051"/>
            <a:chExt cx="4202381" cy="27107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257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722" y="5863741"/>
            <a:ext cx="4662200" cy="23493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2600" y="3200400"/>
            <a:ext cx="12025390" cy="2306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6971" y="5550619"/>
            <a:ext cx="4202381" cy="2710758"/>
            <a:chOff x="5517857" y="6813051"/>
            <a:chExt cx="4202381" cy="27107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7857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76722" y="5863741"/>
            <a:ext cx="4968000" cy="22160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21812" y="5550619"/>
            <a:ext cx="4202381" cy="2710758"/>
            <a:chOff x="10162698" y="6813051"/>
            <a:chExt cx="4202381" cy="27107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2698" y="6813051"/>
              <a:ext cx="4202381" cy="27107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0430" y="5854217"/>
            <a:ext cx="5020133" cy="2368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07937"/>
            <a:ext cx="15238095" cy="7420635"/>
            <a:chOff x="0" y="4007937"/>
            <a:chExt cx="15238095" cy="7420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07937"/>
              <a:ext cx="15238095" cy="74206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00" y="-4597"/>
            <a:ext cx="5153990" cy="21092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890" y="6101846"/>
            <a:ext cx="6648562" cy="3054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3802" y="5336838"/>
            <a:ext cx="6855971" cy="920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424" y="2815654"/>
            <a:ext cx="6458086" cy="1769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4120" y="6939569"/>
            <a:ext cx="7746533" cy="9208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94120" y="8633268"/>
            <a:ext cx="7026295" cy="92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52400"/>
            <a:ext cx="4432743" cy="15713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477000" y="-1447800"/>
            <a:ext cx="28405349" cy="154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5239" y="3048357"/>
            <a:ext cx="7233808" cy="7046727"/>
            <a:chOff x="385239" y="3048357"/>
            <a:chExt cx="7233808" cy="704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39" y="3048357"/>
              <a:ext cx="7233808" cy="704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00" y="-4597"/>
            <a:ext cx="5168124" cy="21092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805" y="1590032"/>
            <a:ext cx="3586667" cy="1762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4061" y="4909223"/>
            <a:ext cx="4885584" cy="1191077"/>
            <a:chOff x="9124061" y="4909223"/>
            <a:chExt cx="4885584" cy="11910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59479" y="5066598"/>
              <a:ext cx="4463576" cy="952381"/>
              <a:chOff x="9159479" y="5066598"/>
              <a:chExt cx="4463576" cy="95238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59479" y="5066598"/>
                <a:ext cx="4463576" cy="95238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6268" y="4900329"/>
              <a:ext cx="6154905" cy="166657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0166" y="4120118"/>
              <a:ext cx="4535173" cy="34043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77270" y="6604301"/>
            <a:ext cx="4979165" cy="1151254"/>
            <a:chOff x="9077270" y="6604301"/>
            <a:chExt cx="4979165" cy="115125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206270" y="6721852"/>
              <a:ext cx="4463576" cy="952381"/>
              <a:chOff x="9206270" y="6721852"/>
              <a:chExt cx="4463576" cy="9523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06270" y="6721852"/>
                <a:ext cx="4463576" cy="952381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3058" y="6565107"/>
              <a:ext cx="6154905" cy="166657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2804" y="5815196"/>
              <a:ext cx="4497458" cy="34043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24061" y="3048357"/>
            <a:ext cx="4885584" cy="1191077"/>
            <a:chOff x="9124061" y="3048357"/>
            <a:chExt cx="4885584" cy="119107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159479" y="3205732"/>
              <a:ext cx="4463576" cy="952381"/>
              <a:chOff x="9159479" y="3205732"/>
              <a:chExt cx="4463576" cy="95238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59479" y="3205732"/>
                <a:ext cx="4463576" cy="95238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4791" y="3048987"/>
              <a:ext cx="5828219" cy="166657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3023" y="2249728"/>
              <a:ext cx="4723744" cy="3423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000" y="2156368"/>
            <a:ext cx="14396095" cy="7969465"/>
            <a:chOff x="421000" y="2156368"/>
            <a:chExt cx="14396095" cy="79694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000" y="2156368"/>
              <a:ext cx="14396095" cy="79694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657" y="162959"/>
            <a:ext cx="3567619" cy="1762581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8CFE13B-3ECE-0331-3792-E3FE71CDB76E}"/>
              </a:ext>
            </a:extLst>
          </p:cNvPr>
          <p:cNvGrpSpPr/>
          <p:nvPr/>
        </p:nvGrpSpPr>
        <p:grpSpPr>
          <a:xfrm>
            <a:off x="1905" y="1752600"/>
            <a:ext cx="15238095" cy="158730"/>
            <a:chOff x="0" y="1428571"/>
            <a:chExt cx="15238095" cy="158730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F6CFC3A-8AC2-0E4B-29E9-78382007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433" y="2965483"/>
            <a:ext cx="14497240" cy="8464517"/>
            <a:chOff x="370428" y="2241782"/>
            <a:chExt cx="14497240" cy="8464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28" y="2241782"/>
              <a:ext cx="14497240" cy="84645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433" y="246627"/>
            <a:ext cx="4320752" cy="2619352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E6DBE9C-3285-B37D-B4CF-CD52892145FC}"/>
              </a:ext>
            </a:extLst>
          </p:cNvPr>
          <p:cNvGrpSpPr/>
          <p:nvPr/>
        </p:nvGrpSpPr>
        <p:grpSpPr>
          <a:xfrm>
            <a:off x="32657" y="1540727"/>
            <a:ext cx="15238095" cy="158730"/>
            <a:chOff x="0" y="1428571"/>
            <a:chExt cx="15238095" cy="158730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C830416-A438-2D1C-0308-033C2B665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BD0EFC2-1215-32FB-1973-20F4257B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34" y="1798961"/>
            <a:ext cx="4320752" cy="11965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28571"/>
            <a:ext cx="15238095" cy="158730"/>
            <a:chOff x="0" y="1428571"/>
            <a:chExt cx="15238095" cy="1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8571"/>
              <a:ext cx="15238095" cy="1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14" y="49582"/>
            <a:ext cx="7719705" cy="1762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600" y="2362031"/>
            <a:ext cx="14212093" cy="1208518"/>
            <a:chOff x="560677" y="3745177"/>
            <a:chExt cx="14212093" cy="12085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0677" y="4149625"/>
              <a:ext cx="14212093" cy="803902"/>
              <a:chOff x="560677" y="4149625"/>
              <a:chExt cx="14212093" cy="80390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677" y="4149625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0567" y="4148190"/>
              <a:ext cx="831207" cy="17934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3904" y="4194617"/>
              <a:ext cx="3266584" cy="96419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967633" y="4517102"/>
              <a:ext cx="393909" cy="118241"/>
              <a:chOff x="3967633" y="4517102"/>
              <a:chExt cx="393909" cy="1182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3967633" y="4517102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57973" y="4485527"/>
              <a:ext cx="156745" cy="156745"/>
              <a:chOff x="857973" y="4485527"/>
              <a:chExt cx="156745" cy="1567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973" y="4485527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279836" y="4485527"/>
              <a:ext cx="156745" cy="156745"/>
              <a:chOff x="14279836" y="4485527"/>
              <a:chExt cx="156745" cy="15674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79836" y="4485527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74715" y="3745177"/>
              <a:ext cx="1143063" cy="1208518"/>
              <a:chOff x="1274715" y="3745177"/>
              <a:chExt cx="1143063" cy="120851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4715" y="3745177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09600" y="4893353"/>
            <a:ext cx="14212093" cy="1208518"/>
            <a:chOff x="560677" y="6276499"/>
            <a:chExt cx="14212093" cy="120851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60677" y="6680947"/>
              <a:ext cx="14212093" cy="803902"/>
              <a:chOff x="560677" y="6680947"/>
              <a:chExt cx="14212093" cy="80390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677" y="6680947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0567" y="6679513"/>
              <a:ext cx="919007" cy="179341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3333" y="6725939"/>
              <a:ext cx="2829679" cy="96419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3967633" y="7048425"/>
              <a:ext cx="393909" cy="118241"/>
              <a:chOff x="3967633" y="7048425"/>
              <a:chExt cx="393909" cy="11824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3967633" y="7048425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57973" y="7016849"/>
              <a:ext cx="156745" cy="156745"/>
              <a:chOff x="857973" y="7016849"/>
              <a:chExt cx="156745" cy="15674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973" y="7016849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279836" y="7016849"/>
              <a:ext cx="156745" cy="156745"/>
              <a:chOff x="14279836" y="7016849"/>
              <a:chExt cx="156745" cy="15674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79836" y="7016849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74715" y="6276499"/>
              <a:ext cx="1143063" cy="1208518"/>
              <a:chOff x="1274715" y="6276499"/>
              <a:chExt cx="1143063" cy="120851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4715" y="6276499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09600" y="3684835"/>
            <a:ext cx="14212093" cy="1208518"/>
            <a:chOff x="560677" y="5067981"/>
            <a:chExt cx="14212093" cy="120851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60677" y="5472429"/>
              <a:ext cx="14212093" cy="803902"/>
              <a:chOff x="560677" y="5472429"/>
              <a:chExt cx="14212093" cy="80390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677" y="5472429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90567" y="5475574"/>
              <a:ext cx="916417" cy="1783848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63333" y="5515146"/>
              <a:ext cx="3292746" cy="967762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3967633" y="5839906"/>
              <a:ext cx="393909" cy="118241"/>
              <a:chOff x="3967633" y="5839906"/>
              <a:chExt cx="393909" cy="11824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3967633" y="5839906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57973" y="5808331"/>
              <a:ext cx="156745" cy="156745"/>
              <a:chOff x="857973" y="5808331"/>
              <a:chExt cx="156745" cy="15674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973" y="580833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279836" y="5808331"/>
              <a:ext cx="156745" cy="156745"/>
              <a:chOff x="14279836" y="5808331"/>
              <a:chExt cx="156745" cy="15674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79836" y="580833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74715" y="5067981"/>
              <a:ext cx="1143063" cy="1208518"/>
              <a:chOff x="1274715" y="5067981"/>
              <a:chExt cx="1143063" cy="120851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4715" y="5067981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09600" y="6288251"/>
            <a:ext cx="14212093" cy="1208518"/>
            <a:chOff x="560677" y="7671397"/>
            <a:chExt cx="14212093" cy="120851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560677" y="8075846"/>
              <a:ext cx="14212093" cy="803902"/>
              <a:chOff x="560677" y="8075846"/>
              <a:chExt cx="14212093" cy="803902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677" y="8075846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0567" y="8074411"/>
              <a:ext cx="925731" cy="1793419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4476" y="8120837"/>
              <a:ext cx="2978070" cy="964190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967633" y="8443323"/>
              <a:ext cx="393909" cy="118241"/>
              <a:chOff x="3967633" y="8443323"/>
              <a:chExt cx="393909" cy="11824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3967633" y="8443323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57973" y="8411747"/>
              <a:ext cx="156745" cy="156745"/>
              <a:chOff x="857973" y="8411747"/>
              <a:chExt cx="156745" cy="15674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973" y="8411747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279836" y="8411747"/>
              <a:ext cx="156745" cy="156745"/>
              <a:chOff x="14279836" y="8411747"/>
              <a:chExt cx="156745" cy="15674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79836" y="8411747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274715" y="7671397"/>
              <a:ext cx="1143063" cy="1208518"/>
              <a:chOff x="1274715" y="7671397"/>
              <a:chExt cx="1143063" cy="1208518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4715" y="7671397"/>
                <a:ext cx="1143063" cy="120851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609600" y="7617495"/>
            <a:ext cx="14212093" cy="1208518"/>
            <a:chOff x="560677" y="9000641"/>
            <a:chExt cx="14212093" cy="120851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60677" y="9405089"/>
              <a:ext cx="14212093" cy="803902"/>
              <a:chOff x="560677" y="9405089"/>
              <a:chExt cx="14212093" cy="80390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677" y="9405089"/>
                <a:ext cx="14212093" cy="803902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90567" y="9403655"/>
              <a:ext cx="917245" cy="1793419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3333" y="9450081"/>
              <a:ext cx="2186650" cy="964190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3967633" y="9772567"/>
              <a:ext cx="393909" cy="118241"/>
              <a:chOff x="3967633" y="9772567"/>
              <a:chExt cx="393909" cy="11824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3967633" y="9772567"/>
                <a:ext cx="393909" cy="11824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57973" y="9740991"/>
              <a:ext cx="156745" cy="156745"/>
              <a:chOff x="857973" y="9740991"/>
              <a:chExt cx="156745" cy="156745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973" y="974099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4279836" y="9740991"/>
              <a:ext cx="156745" cy="156745"/>
              <a:chOff x="14279836" y="9740991"/>
              <a:chExt cx="156745" cy="156745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79836" y="9740991"/>
                <a:ext cx="156745" cy="15674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274715" y="9000641"/>
              <a:ext cx="1143063" cy="1208518"/>
              <a:chOff x="1274715" y="9000641"/>
              <a:chExt cx="1143063" cy="120851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74715" y="9000641"/>
                <a:ext cx="1143063" cy="120851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JongJoo Lee</cp:lastModifiedBy>
  <cp:revision>4</cp:revision>
  <dcterms:created xsi:type="dcterms:W3CDTF">2024-04-16T11:40:26Z</dcterms:created>
  <dcterms:modified xsi:type="dcterms:W3CDTF">2024-04-17T07:17:40Z</dcterms:modified>
</cp:coreProperties>
</file>