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5240000" cy="11430000" type="screen4x3"/>
  <p:notesSz cx="11430000" cy="1524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Relationship Id="rId37" Type="http://schemas.openxmlformats.org/officeDocument/2006/relationships/image" Target="../media/image133.png"/><Relationship Id="rId38" Type="http://schemas.openxmlformats.org/officeDocument/2006/relationships/image" Target="../media/image1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14286"/>
            <a:ext cx="15238095" cy="5714286"/>
            <a:chOff x="0" y="5714286"/>
            <a:chExt cx="15238095" cy="5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4286"/>
              <a:ext cx="15238095" cy="5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159" y="4958403"/>
            <a:ext cx="5269330" cy="5269330"/>
            <a:chOff x="980159" y="4958403"/>
            <a:chExt cx="5269330" cy="52693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159" y="4958403"/>
              <a:ext cx="5269330" cy="52693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719" y="5300962"/>
            <a:ext cx="4584210" cy="4584210"/>
            <a:chOff x="1322719" y="5300962"/>
            <a:chExt cx="4584210" cy="45842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719" y="5300962"/>
              <a:ext cx="4584210" cy="4584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3931" y="7823011"/>
            <a:ext cx="3154392" cy="1298423"/>
            <a:chOff x="2593931" y="7823011"/>
            <a:chExt cx="3154392" cy="1298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80000">
              <a:off x="2593931" y="7823011"/>
              <a:ext cx="3154392" cy="1298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73370" y="6815803"/>
            <a:ext cx="724178" cy="1021696"/>
            <a:chOff x="3173370" y="6815803"/>
            <a:chExt cx="724178" cy="10216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370" y="6815803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64108" y="6815803"/>
            <a:ext cx="724178" cy="1021696"/>
            <a:chOff x="4364108" y="6815803"/>
            <a:chExt cx="724178" cy="1021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4108" y="6815803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4136" y="7837499"/>
            <a:ext cx="724178" cy="1021696"/>
            <a:chOff x="1764136" y="7837499"/>
            <a:chExt cx="724178" cy="10216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4136" y="7837499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57816" y="7220428"/>
            <a:ext cx="374856" cy="528860"/>
            <a:chOff x="4657816" y="7220428"/>
            <a:chExt cx="374856" cy="5288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7816" y="7220428"/>
              <a:ext cx="374856" cy="5288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27396" y="7220428"/>
            <a:ext cx="374856" cy="528860"/>
            <a:chOff x="3427396" y="7220428"/>
            <a:chExt cx="374856" cy="5288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396" y="7220428"/>
              <a:ext cx="374856" cy="5288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14190" y="4111642"/>
            <a:ext cx="12903048" cy="38487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67267" y="7118470"/>
            <a:ext cx="8784933" cy="1263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12152" y="9749698"/>
            <a:ext cx="12589695" cy="1353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428" y="2964054"/>
            <a:ext cx="7478415" cy="7683565"/>
            <a:chOff x="370428" y="2964054"/>
            <a:chExt cx="7478415" cy="768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28" y="2964054"/>
              <a:ext cx="7478415" cy="7683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79365" y="5213408"/>
            <a:ext cx="6857143" cy="1001755"/>
            <a:chOff x="8079365" y="5213408"/>
            <a:chExt cx="6857143" cy="10017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9365" y="5213408"/>
              <a:ext cx="6857143" cy="10017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97210" y="7687016"/>
            <a:ext cx="1691295" cy="890364"/>
            <a:chOff x="10297210" y="7687016"/>
            <a:chExt cx="1691295" cy="8903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7210" y="7687016"/>
              <a:ext cx="1691295" cy="8903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385" y="269924"/>
            <a:ext cx="4320752" cy="26193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41510" y="2007187"/>
            <a:ext cx="9369933" cy="17625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73681" y="2007187"/>
            <a:ext cx="9417552" cy="17625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14450" y="4228061"/>
            <a:ext cx="3847438" cy="9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80221" y="6972730"/>
            <a:ext cx="3889552" cy="990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2842" y="2087788"/>
            <a:ext cx="13392411" cy="8089439"/>
            <a:chOff x="922842" y="2087788"/>
            <a:chExt cx="13392411" cy="80894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22842" y="2190476"/>
              <a:ext cx="4039991" cy="7956151"/>
              <a:chOff x="922842" y="2190476"/>
              <a:chExt cx="4039991" cy="7956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2842" y="2190476"/>
                <a:ext cx="4039991" cy="7956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473051" y="2129608"/>
              <a:ext cx="4151063" cy="8039791"/>
              <a:chOff x="5473051" y="2129608"/>
              <a:chExt cx="4151063" cy="803979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73051" y="2129608"/>
                <a:ext cx="4151063" cy="80397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96206" y="2087788"/>
              <a:ext cx="4214281" cy="8039791"/>
              <a:chOff x="10096206" y="2087788"/>
              <a:chExt cx="4214281" cy="803979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96206" y="2087788"/>
                <a:ext cx="4214281" cy="80397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171" y="10290037"/>
            <a:ext cx="3422086" cy="10628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8947" y="10309237"/>
            <a:ext cx="3808105" cy="10624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97329" y="10347180"/>
            <a:ext cx="2961819" cy="10628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1422" y="297102"/>
            <a:ext cx="3615629" cy="17625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80340" y="2190476"/>
            <a:ext cx="10084647" cy="7916785"/>
            <a:chOff x="2580340" y="2190476"/>
            <a:chExt cx="10084647" cy="79167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80340" y="2190476"/>
              <a:ext cx="4035347" cy="7873478"/>
              <a:chOff x="2580340" y="2190476"/>
              <a:chExt cx="4035347" cy="787347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80340" y="2190476"/>
                <a:ext cx="4035347" cy="787347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588797" y="2307261"/>
              <a:ext cx="4068958" cy="7791300"/>
              <a:chOff x="8588797" y="2307261"/>
              <a:chExt cx="4068958" cy="779130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88797" y="2307261"/>
                <a:ext cx="4068958" cy="779130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22" y="297102"/>
            <a:ext cx="3615629" cy="1762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66566" y="10284238"/>
            <a:ext cx="3441133" cy="10628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7251" y="10284238"/>
            <a:ext cx="3441133" cy="1062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390" y="1975562"/>
            <a:ext cx="10034324" cy="8375760"/>
            <a:chOff x="2605390" y="1975562"/>
            <a:chExt cx="10034324" cy="83757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605390" y="2065608"/>
              <a:ext cx="4479376" cy="8281560"/>
              <a:chOff x="2605390" y="2065608"/>
              <a:chExt cx="4479376" cy="828156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605390" y="2065608"/>
                <a:ext cx="4479376" cy="828156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306381" y="1975562"/>
              <a:ext cx="4326324" cy="8350442"/>
              <a:chOff x="8306381" y="1975562"/>
              <a:chExt cx="4326324" cy="835044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06381" y="1975562"/>
                <a:ext cx="4326324" cy="835044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22" y="297102"/>
            <a:ext cx="3615629" cy="1762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0856" y="10309635"/>
            <a:ext cx="2556762" cy="10628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59885" y="10309635"/>
            <a:ext cx="2942771" cy="106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6289" y="2088472"/>
            <a:ext cx="4345517" cy="8322639"/>
            <a:chOff x="5446289" y="2088472"/>
            <a:chExt cx="4345517" cy="83226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6289" y="2088472"/>
              <a:ext cx="4345517" cy="83226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3681" y="2011111"/>
            <a:ext cx="4698163" cy="8612381"/>
            <a:chOff x="803681" y="2011111"/>
            <a:chExt cx="4698163" cy="861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81" y="2011111"/>
              <a:ext cx="4698163" cy="861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42041" y="2011111"/>
            <a:ext cx="4205578" cy="8278537"/>
            <a:chOff x="10442041" y="2011111"/>
            <a:chExt cx="4205578" cy="82785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2041" y="2011111"/>
              <a:ext cx="4205578" cy="82785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422" y="297102"/>
            <a:ext cx="3615629" cy="17625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19958" y="10471222"/>
            <a:ext cx="2501638" cy="10057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1977" y="10464873"/>
            <a:ext cx="2669114" cy="10628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36793" y="10464873"/>
            <a:ext cx="3572533" cy="1062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19048" y="4791744"/>
            <a:ext cx="6857143" cy="2340322"/>
            <a:chOff x="7619048" y="4791744"/>
            <a:chExt cx="6857143" cy="2340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048" y="4791744"/>
              <a:ext cx="6857143" cy="2340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722" y="2552381"/>
            <a:ext cx="6778325" cy="6857143"/>
            <a:chOff x="840722" y="2552381"/>
            <a:chExt cx="6778325" cy="68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722" y="2552381"/>
              <a:ext cx="6778325" cy="68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22" y="297102"/>
            <a:ext cx="3615629" cy="1762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8716" y="9636302"/>
            <a:ext cx="3469705" cy="10628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0127" y="9636302"/>
            <a:ext cx="3836676" cy="1062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600" y="128848"/>
            <a:ext cx="7719705" cy="1762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8772" y="2536658"/>
            <a:ext cx="14212093" cy="1208518"/>
            <a:chOff x="598772" y="2536658"/>
            <a:chExt cx="14212093" cy="12085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98772" y="2941107"/>
              <a:ext cx="14212093" cy="803902"/>
              <a:chOff x="598772" y="2941107"/>
              <a:chExt cx="14212093" cy="80390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8772" y="2941107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8662" y="2939672"/>
              <a:ext cx="831207" cy="17934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1999" y="2986098"/>
              <a:ext cx="3266584" cy="96419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005728" y="3308584"/>
              <a:ext cx="393909" cy="118241"/>
              <a:chOff x="4005728" y="3308584"/>
              <a:chExt cx="393909" cy="1182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4005728" y="3308584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96068" y="3277008"/>
              <a:ext cx="156745" cy="156745"/>
              <a:chOff x="896068" y="3277008"/>
              <a:chExt cx="156745" cy="1567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96068" y="3277008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317932" y="3277008"/>
              <a:ext cx="156745" cy="156745"/>
              <a:chOff x="14317932" y="3277008"/>
              <a:chExt cx="156745" cy="15674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317932" y="3277008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2810" y="2536658"/>
              <a:ext cx="1143063" cy="1208518"/>
              <a:chOff x="1312810" y="2536658"/>
              <a:chExt cx="1143063" cy="120851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12810" y="2536658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98772" y="5067981"/>
            <a:ext cx="14212093" cy="1208518"/>
            <a:chOff x="598772" y="5067981"/>
            <a:chExt cx="14212093" cy="120851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98772" y="5472429"/>
              <a:ext cx="14212093" cy="803902"/>
              <a:chOff x="598772" y="5472429"/>
              <a:chExt cx="14212093" cy="80390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8772" y="5472429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8662" y="5470994"/>
              <a:ext cx="919007" cy="179341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01428" y="5517421"/>
              <a:ext cx="2829679" cy="96419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4005728" y="5839906"/>
              <a:ext cx="393909" cy="118241"/>
              <a:chOff x="4005728" y="5839906"/>
              <a:chExt cx="393909" cy="11824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4005728" y="5839906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96068" y="5808331"/>
              <a:ext cx="156745" cy="156745"/>
              <a:chOff x="896068" y="5808331"/>
              <a:chExt cx="156745" cy="15674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96068" y="580833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317932" y="5808331"/>
              <a:ext cx="156745" cy="156745"/>
              <a:chOff x="14317932" y="5808331"/>
              <a:chExt cx="156745" cy="15674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317932" y="580833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12810" y="5067981"/>
              <a:ext cx="1143063" cy="1208518"/>
              <a:chOff x="1312810" y="5067981"/>
              <a:chExt cx="1143063" cy="120851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12810" y="5067981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98772" y="3859463"/>
            <a:ext cx="14212093" cy="1208518"/>
            <a:chOff x="598772" y="3859463"/>
            <a:chExt cx="14212093" cy="120851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98772" y="4263911"/>
              <a:ext cx="14212093" cy="803902"/>
              <a:chOff x="598772" y="4263911"/>
              <a:chExt cx="14212093" cy="80390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98772" y="4263911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28662" y="4267056"/>
              <a:ext cx="916417" cy="1783848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01428" y="4306627"/>
              <a:ext cx="3292746" cy="967762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4005728" y="4631388"/>
              <a:ext cx="393909" cy="118241"/>
              <a:chOff x="4005728" y="4631388"/>
              <a:chExt cx="393909" cy="11824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6200000">
                <a:off x="4005728" y="4631388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96068" y="4599812"/>
              <a:ext cx="156745" cy="156745"/>
              <a:chOff x="896068" y="4599812"/>
              <a:chExt cx="156745" cy="15674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96068" y="4599812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317932" y="4599812"/>
              <a:ext cx="156745" cy="156745"/>
              <a:chOff x="14317932" y="4599812"/>
              <a:chExt cx="156745" cy="15674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317932" y="4599812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312810" y="3859463"/>
              <a:ext cx="1143063" cy="1208518"/>
              <a:chOff x="1312810" y="3859463"/>
              <a:chExt cx="1143063" cy="120851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12810" y="3859463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598772" y="6462879"/>
            <a:ext cx="14212093" cy="1208518"/>
            <a:chOff x="598772" y="6462879"/>
            <a:chExt cx="14212093" cy="120851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598772" y="6867327"/>
              <a:ext cx="14212093" cy="803902"/>
              <a:chOff x="598772" y="6867327"/>
              <a:chExt cx="14212093" cy="803902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98772" y="6867327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28662" y="6865893"/>
              <a:ext cx="925731" cy="1793419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82571" y="6912319"/>
              <a:ext cx="2978070" cy="964190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4005728" y="7234805"/>
              <a:ext cx="393909" cy="118241"/>
              <a:chOff x="4005728" y="7234805"/>
              <a:chExt cx="393909" cy="11824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6200000">
                <a:off x="4005728" y="7234805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96068" y="7203229"/>
              <a:ext cx="156745" cy="156745"/>
              <a:chOff x="896068" y="7203229"/>
              <a:chExt cx="156745" cy="15674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96068" y="7203229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317932" y="7203229"/>
              <a:ext cx="156745" cy="156745"/>
              <a:chOff x="14317932" y="7203229"/>
              <a:chExt cx="156745" cy="15674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317932" y="7203229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312810" y="6462879"/>
              <a:ext cx="1143063" cy="1208518"/>
              <a:chOff x="1312810" y="6462879"/>
              <a:chExt cx="1143063" cy="1208518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12810" y="6462879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598772" y="7792123"/>
            <a:ext cx="14212093" cy="1208518"/>
            <a:chOff x="598772" y="7792123"/>
            <a:chExt cx="14212093" cy="120851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98772" y="8196571"/>
              <a:ext cx="14212093" cy="803902"/>
              <a:chOff x="598772" y="8196571"/>
              <a:chExt cx="14212093" cy="80390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598772" y="8196571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28662" y="8195137"/>
              <a:ext cx="917245" cy="1793419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01428" y="8241563"/>
              <a:ext cx="2186650" cy="964190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4005728" y="8564048"/>
              <a:ext cx="393909" cy="118241"/>
              <a:chOff x="4005728" y="8564048"/>
              <a:chExt cx="393909" cy="11824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16200000">
                <a:off x="4005728" y="8564048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96068" y="8532473"/>
              <a:ext cx="156745" cy="156745"/>
              <a:chOff x="896068" y="8532473"/>
              <a:chExt cx="156745" cy="156745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96068" y="8532473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4317932" y="8532473"/>
              <a:ext cx="156745" cy="156745"/>
              <a:chOff x="14317932" y="8532473"/>
              <a:chExt cx="156745" cy="156745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4317932" y="8532473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12810" y="7792123"/>
              <a:ext cx="1143063" cy="1208518"/>
              <a:chOff x="1312810" y="7792123"/>
              <a:chExt cx="1143063" cy="120851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312810" y="7792123"/>
                <a:ext cx="1143063" cy="120851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13" y="1052975"/>
            <a:ext cx="7944438" cy="105400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0328" y="3113801"/>
            <a:ext cx="6857143" cy="5200969"/>
            <a:chOff x="8200328" y="3113801"/>
            <a:chExt cx="6857143" cy="52009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0328" y="3113801"/>
              <a:ext cx="6857143" cy="52009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38" y="-61740"/>
            <a:ext cx="5233048" cy="21663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3626" y="3020675"/>
            <a:ext cx="14408939" cy="6530079"/>
            <a:chOff x="433626" y="3020675"/>
            <a:chExt cx="14408939" cy="6530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626" y="3020675"/>
              <a:ext cx="14408939" cy="6530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359" y="43927"/>
            <a:ext cx="8078276" cy="17625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453499" y="4092681"/>
            <a:ext cx="19596219" cy="3575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626393" y="195581"/>
            <a:ext cx="28226619" cy="113154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285" y="-117238"/>
            <a:ext cx="3297924" cy="2108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073" y="3094792"/>
            <a:ext cx="5606714" cy="2054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3016" y="4482795"/>
            <a:ext cx="13492063" cy="1984359"/>
            <a:chOff x="873016" y="4482795"/>
            <a:chExt cx="13492063" cy="1984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16" y="4482795"/>
              <a:ext cx="13492063" cy="1984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257" y="6813051"/>
            <a:ext cx="4202381" cy="2710758"/>
            <a:chOff x="912257" y="6813051"/>
            <a:chExt cx="4202381" cy="27107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257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608" y="7126173"/>
            <a:ext cx="4662200" cy="2349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3486" y="4462832"/>
            <a:ext cx="12025390" cy="2306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17857" y="6813051"/>
            <a:ext cx="4202381" cy="2710758"/>
            <a:chOff x="5517857" y="6813051"/>
            <a:chExt cx="4202381" cy="27107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7857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7608" y="7126173"/>
            <a:ext cx="4968000" cy="22160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62698" y="6813051"/>
            <a:ext cx="4202381" cy="2710758"/>
            <a:chOff x="10162698" y="6813051"/>
            <a:chExt cx="4202381" cy="27107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2698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1316" y="7116649"/>
            <a:ext cx="5020133" cy="23684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1285" y="-117238"/>
            <a:ext cx="3297924" cy="2108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07937"/>
            <a:ext cx="15238095" cy="7420635"/>
            <a:chOff x="0" y="4007937"/>
            <a:chExt cx="15238095" cy="7420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07937"/>
              <a:ext cx="15238095" cy="74206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00" y="-4597"/>
            <a:ext cx="5153990" cy="21092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890" y="6101846"/>
            <a:ext cx="6648562" cy="3054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3802" y="5336838"/>
            <a:ext cx="6855971" cy="920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424" y="2815654"/>
            <a:ext cx="6458086" cy="1769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4120" y="6939569"/>
            <a:ext cx="7746533" cy="9208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94120" y="8633268"/>
            <a:ext cx="7026295" cy="92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063" y="99505"/>
            <a:ext cx="4432743" cy="15713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77063" y="-1544540"/>
            <a:ext cx="26116031" cy="160829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4379" y="2032130"/>
            <a:ext cx="5371472" cy="9267039"/>
            <a:chOff x="1754379" y="2032130"/>
            <a:chExt cx="5371472" cy="92670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4379" y="2032130"/>
              <a:ext cx="5371472" cy="92670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4762" y="2032130"/>
            <a:ext cx="5209524" cy="9267039"/>
            <a:chOff x="7904762" y="2032130"/>
            <a:chExt cx="5209524" cy="9267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762" y="2032130"/>
              <a:ext cx="5209524" cy="92670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830" y="89981"/>
            <a:ext cx="5571971" cy="1571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6969" y="1989755"/>
            <a:ext cx="15355667" cy="8637562"/>
            <a:chOff x="-296969" y="1989755"/>
            <a:chExt cx="15355667" cy="86375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6969" y="1989755"/>
              <a:ext cx="15355667" cy="86375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828" y="10176413"/>
            <a:ext cx="2700495" cy="11289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0719" y="52657"/>
            <a:ext cx="7731695" cy="1762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25397"/>
            <a:ext cx="15238095" cy="8110599"/>
            <a:chOff x="0" y="1825397"/>
            <a:chExt cx="15238095" cy="8110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5397"/>
              <a:ext cx="15238095" cy="81105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671" y="52657"/>
            <a:ext cx="3567619" cy="1762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2371" y="10147842"/>
            <a:ext cx="12525562" cy="1205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68186"/>
            <a:ext cx="15238095" cy="7273152"/>
            <a:chOff x="0" y="2268186"/>
            <a:chExt cx="15238095" cy="7273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68186"/>
              <a:ext cx="15238095" cy="7273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719" y="71705"/>
            <a:ext cx="3567619" cy="1762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21307" y="10071651"/>
            <a:ext cx="9356810" cy="120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2024-05-12T21:36:53Z</dcterms:created>
  <dcterms:modified xsi:type="dcterms:W3CDTF">2024-05-12T21:36:53Z</dcterms:modified>
</cp:coreProperties>
</file>