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73" r:id="rId4"/>
    <p:sldId id="274" r:id="rId5"/>
    <p:sldId id="27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7" r:id="rId23"/>
    <p:sldId id="287" r:id="rId24"/>
    <p:sldId id="288" r:id="rId25"/>
    <p:sldId id="270" r:id="rId26"/>
    <p:sldId id="289" r:id="rId27"/>
    <p:sldId id="290" r:id="rId28"/>
    <p:sldId id="276" r:id="rId29"/>
    <p:sldId id="291" r:id="rId30"/>
    <p:sldId id="265" r:id="rId31"/>
    <p:sldId id="266" r:id="rId32"/>
    <p:sldId id="293" r:id="rId33"/>
    <p:sldId id="268" r:id="rId34"/>
    <p:sldId id="269" r:id="rId35"/>
    <p:sldId id="277" r:id="rId36"/>
  </p:sldIdLst>
  <p:sldSz cx="9144000" cy="7019925"/>
  <p:notesSz cx="7019925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58.png"/><Relationship Id="rId2" Type="http://schemas.openxmlformats.org/officeDocument/2006/relationships/image" Target="../media/image2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61.png"/><Relationship Id="rId10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7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65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30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0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6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68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30.png"/><Relationship Id="rId9" Type="http://schemas.openxmlformats.org/officeDocument/2006/relationships/image" Target="../media/image67.pn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7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2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30.png"/><Relationship Id="rId9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12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12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12.png"/><Relationship Id="rId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12.png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12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12.pn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12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12.png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12.png"/><Relationship Id="rId4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12.png"/><Relationship Id="rId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12.png"/><Relationship Id="rId4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12.png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12.png"/><Relationship Id="rId4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9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0" Type="http://schemas.openxmlformats.org/officeDocument/2006/relationships/image" Target="../media/image93.png"/><Relationship Id="rId4" Type="http://schemas.openxmlformats.org/officeDocument/2006/relationships/image" Target="../media/image30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2.png"/><Relationship Id="rId5" Type="http://schemas.openxmlformats.org/officeDocument/2006/relationships/image" Target="../media/image13.png"/><Relationship Id="rId10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3" Type="http://schemas.openxmlformats.org/officeDocument/2006/relationships/image" Target="../media/image28.png"/><Relationship Id="rId21" Type="http://schemas.openxmlformats.org/officeDocument/2006/relationships/image" Target="../media/image110.png"/><Relationship Id="rId34" Type="http://schemas.openxmlformats.org/officeDocument/2006/relationships/image" Target="../media/image123.png"/><Relationship Id="rId7" Type="http://schemas.openxmlformats.org/officeDocument/2006/relationships/image" Target="../media/image14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33" Type="http://schemas.openxmlformats.org/officeDocument/2006/relationships/image" Target="../media/image122.png"/><Relationship Id="rId2" Type="http://schemas.openxmlformats.org/officeDocument/2006/relationships/image" Target="../media/image98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29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0.png"/><Relationship Id="rId24" Type="http://schemas.openxmlformats.org/officeDocument/2006/relationships/image" Target="../media/image113.png"/><Relationship Id="rId32" Type="http://schemas.openxmlformats.org/officeDocument/2006/relationships/image" Target="../media/image121.png"/><Relationship Id="rId5" Type="http://schemas.openxmlformats.org/officeDocument/2006/relationships/image" Target="../media/image30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10" Type="http://schemas.openxmlformats.org/officeDocument/2006/relationships/image" Target="../media/image7.png"/><Relationship Id="rId19" Type="http://schemas.openxmlformats.org/officeDocument/2006/relationships/image" Target="../media/image108.png"/><Relationship Id="rId31" Type="http://schemas.openxmlformats.org/officeDocument/2006/relationships/image" Target="../media/image120.png"/><Relationship Id="rId4" Type="http://schemas.openxmlformats.org/officeDocument/2006/relationships/image" Target="../media/image29.png"/><Relationship Id="rId9" Type="http://schemas.openxmlformats.org/officeDocument/2006/relationships/image" Target="../media/image99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Relationship Id="rId30" Type="http://schemas.openxmlformats.org/officeDocument/2006/relationships/image" Target="../media/image119.png"/><Relationship Id="rId35" Type="http://schemas.openxmlformats.org/officeDocument/2006/relationships/image" Target="../media/image44.png"/><Relationship Id="rId8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26" Type="http://schemas.openxmlformats.org/officeDocument/2006/relationships/image" Target="../media/image139.png"/><Relationship Id="rId3" Type="http://schemas.openxmlformats.org/officeDocument/2006/relationships/image" Target="../media/image29.png"/><Relationship Id="rId21" Type="http://schemas.openxmlformats.org/officeDocument/2006/relationships/image" Target="../media/image134.png"/><Relationship Id="rId7" Type="http://schemas.openxmlformats.org/officeDocument/2006/relationships/image" Target="../media/image15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2" Type="http://schemas.openxmlformats.org/officeDocument/2006/relationships/image" Target="../media/image28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01.png"/><Relationship Id="rId24" Type="http://schemas.openxmlformats.org/officeDocument/2006/relationships/image" Target="../media/image137.png"/><Relationship Id="rId5" Type="http://schemas.openxmlformats.org/officeDocument/2006/relationships/image" Target="../media/image13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10" Type="http://schemas.openxmlformats.org/officeDocument/2006/relationships/image" Target="../media/image7.png"/><Relationship Id="rId19" Type="http://schemas.openxmlformats.org/officeDocument/2006/relationships/image" Target="../media/image132.png"/><Relationship Id="rId4" Type="http://schemas.openxmlformats.org/officeDocument/2006/relationships/image" Target="../media/image30.png"/><Relationship Id="rId9" Type="http://schemas.openxmlformats.org/officeDocument/2006/relationships/image" Target="../media/image99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Relationship Id="rId27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6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101.png"/><Relationship Id="rId2" Type="http://schemas.openxmlformats.org/officeDocument/2006/relationships/image" Target="../media/image28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00.png"/><Relationship Id="rId5" Type="http://schemas.openxmlformats.org/officeDocument/2006/relationships/image" Target="../media/image13.png"/><Relationship Id="rId15" Type="http://schemas.openxmlformats.org/officeDocument/2006/relationships/image" Target="../media/image148.png"/><Relationship Id="rId10" Type="http://schemas.openxmlformats.org/officeDocument/2006/relationships/image" Target="../media/image7.png"/><Relationship Id="rId4" Type="http://schemas.openxmlformats.org/officeDocument/2006/relationships/image" Target="../media/image30.png"/><Relationship Id="rId9" Type="http://schemas.openxmlformats.org/officeDocument/2006/relationships/image" Target="../media/image145.png"/><Relationship Id="rId14" Type="http://schemas.openxmlformats.org/officeDocument/2006/relationships/image" Target="../media/image14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151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0" Type="http://schemas.openxmlformats.org/officeDocument/2006/relationships/image" Target="../media/image154.png"/><Relationship Id="rId4" Type="http://schemas.openxmlformats.org/officeDocument/2006/relationships/image" Target="../media/image3.png"/><Relationship Id="rId9" Type="http://schemas.openxmlformats.org/officeDocument/2006/relationships/image" Target="../media/image1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2.png"/><Relationship Id="rId7" Type="http://schemas.openxmlformats.org/officeDocument/2006/relationships/image" Target="../media/image1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10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7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46.png"/><Relationship Id="rId5" Type="http://schemas.openxmlformats.org/officeDocument/2006/relationships/image" Target="../media/image13.png"/><Relationship Id="rId10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49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30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1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30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3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30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5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0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grpSp>
        <p:nvGrpSpPr>
          <p:cNvPr id="3" name="Group 3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498" y="101553"/>
            <a:ext cx="8657484" cy="887328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745" y="2297660"/>
            <a:ext cx="4328742" cy="444299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861" y="25388"/>
            <a:ext cx="8657484" cy="887328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745" y="2297660"/>
            <a:ext cx="4328742" cy="444299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grpSp>
        <p:nvGrpSpPr>
          <p:cNvPr id="10" name="Group 10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147" y="1015540"/>
            <a:ext cx="2107247" cy="215802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17" y="1536005"/>
            <a:ext cx="1053623" cy="1079012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8064" y="990152"/>
            <a:ext cx="2107247" cy="215802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17" y="1536005"/>
            <a:ext cx="1053623" cy="1079012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449" y="5534696"/>
            <a:ext cx="1485228" cy="977458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060" y="3592475"/>
            <a:ext cx="2792737" cy="710878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895" y="2729265"/>
            <a:ext cx="3960609" cy="1827973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754" y="2411908"/>
            <a:ext cx="3021234" cy="761656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2905" y="2257976"/>
            <a:ext cx="4332905" cy="4442503"/>
            <a:chOff x="4912905" y="2257976"/>
            <a:chExt cx="4332905" cy="44425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12905" y="2257976"/>
              <a:ext cx="4327190" cy="4439151"/>
              <a:chOff x="4912905" y="2257976"/>
              <a:chExt cx="4327190" cy="4439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06963" y="71686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2905" y="2257976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18620" y="2261327"/>
              <a:ext cx="4327190" cy="4439151"/>
              <a:chOff x="4918620" y="2261327"/>
              <a:chExt cx="4327190" cy="44391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8546" y="-8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8620" y="2261327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6214" y="740861"/>
            <a:ext cx="7461800" cy="10941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0786" y="2270457"/>
            <a:ext cx="8261285" cy="3889718"/>
            <a:chOff x="440786" y="2270457"/>
            <a:chExt cx="8261285" cy="388971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0786" y="2270457"/>
              <a:ext cx="8261285" cy="388971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2867" y="372070"/>
            <a:ext cx="1755562" cy="81393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938" y="1402262"/>
            <a:ext cx="7208257" cy="47263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955450" y="4175056"/>
            <a:ext cx="2493661" cy="375940"/>
            <a:chOff x="2955450" y="4175056"/>
            <a:chExt cx="2493661" cy="37594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645664" y="4175056"/>
              <a:ext cx="1113233" cy="375940"/>
              <a:chOff x="3645664" y="4175056"/>
              <a:chExt cx="1113233" cy="37594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645664" y="4175056"/>
                <a:ext cx="1113233" cy="375940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9193" y="4251163"/>
              <a:ext cx="3590552" cy="46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892495" y="4550995"/>
            <a:ext cx="1113233" cy="150376"/>
            <a:chOff x="4892495" y="4550995"/>
            <a:chExt cx="1113233" cy="15037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92495" y="4550995"/>
              <a:ext cx="1113233" cy="150376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24695" y="4918688"/>
            <a:ext cx="3590552" cy="46333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876694" y="4424362"/>
            <a:ext cx="1976952" cy="4819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2905" y="2257976"/>
            <a:ext cx="4332905" cy="4442503"/>
            <a:chOff x="4912905" y="2257976"/>
            <a:chExt cx="4332905" cy="44425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12905" y="2257976"/>
              <a:ext cx="4327190" cy="4439151"/>
              <a:chOff x="4912905" y="2257976"/>
              <a:chExt cx="4327190" cy="4439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06963" y="71686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2905" y="2257976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18620" y="2261327"/>
              <a:ext cx="4327190" cy="4439151"/>
              <a:chOff x="4918620" y="2261327"/>
              <a:chExt cx="4327190" cy="44391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8546" y="-8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8620" y="2261327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0681" y="1366368"/>
            <a:ext cx="7189210" cy="4726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8595" y="798004"/>
            <a:ext cx="7304352" cy="10313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3333" y="1927719"/>
            <a:ext cx="7976190" cy="4624632"/>
            <a:chOff x="583333" y="1927719"/>
            <a:chExt cx="7976190" cy="46246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3333" y="1927719"/>
              <a:ext cx="7976190" cy="462463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2867" y="372070"/>
            <a:ext cx="1755562" cy="8139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2905" y="2257976"/>
            <a:ext cx="4332905" cy="4442503"/>
            <a:chOff x="4912905" y="2257976"/>
            <a:chExt cx="4332905" cy="44425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12905" y="2257976"/>
              <a:ext cx="4327190" cy="4439151"/>
              <a:chOff x="4912905" y="2257976"/>
              <a:chExt cx="4327190" cy="4439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06963" y="71686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2905" y="2257976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18620" y="2261327"/>
              <a:ext cx="4327190" cy="4439151"/>
              <a:chOff x="4918620" y="2261327"/>
              <a:chExt cx="4327190" cy="44391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8546" y="-8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8620" y="2261327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0024" y="1366368"/>
            <a:ext cx="6320190" cy="4726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3881" y="798004"/>
            <a:ext cx="7118581" cy="10313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95699" y="1833447"/>
            <a:ext cx="5751460" cy="4865478"/>
            <a:chOff x="1695699" y="1833447"/>
            <a:chExt cx="5751460" cy="486547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5699" y="1833447"/>
              <a:ext cx="5751460" cy="48654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63810" y="4797206"/>
            <a:ext cx="1331723" cy="220880"/>
            <a:chOff x="3663810" y="4797206"/>
            <a:chExt cx="1331723" cy="22088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63810" y="4797206"/>
              <a:ext cx="1331723" cy="2208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406667" y="2707692"/>
            <a:ext cx="1855533" cy="220880"/>
            <a:chOff x="3406667" y="2707692"/>
            <a:chExt cx="1855533" cy="22088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06667" y="2707692"/>
              <a:ext cx="1855533" cy="22088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2867" y="372070"/>
            <a:ext cx="1755562" cy="8139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2905" y="2257976"/>
            <a:ext cx="4332905" cy="4442503"/>
            <a:chOff x="4912905" y="2257976"/>
            <a:chExt cx="4332905" cy="44425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12905" y="2257976"/>
              <a:ext cx="4327190" cy="4439151"/>
              <a:chOff x="4912905" y="2257976"/>
              <a:chExt cx="4327190" cy="4439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06963" y="71686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2905" y="2257976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18620" y="2261327"/>
              <a:ext cx="4327190" cy="4439151"/>
              <a:chOff x="4918620" y="2261327"/>
              <a:chExt cx="4327190" cy="44391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8546" y="-8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8620" y="2261327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0024" y="1366368"/>
            <a:ext cx="6320190" cy="4726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3881" y="798004"/>
            <a:ext cx="7118581" cy="10313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2857" y="1769479"/>
            <a:ext cx="7857143" cy="5040045"/>
            <a:chOff x="642857" y="1769479"/>
            <a:chExt cx="7857143" cy="50400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2857" y="1769479"/>
              <a:ext cx="7857143" cy="50400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16124" y="4449574"/>
            <a:ext cx="2712447" cy="220880"/>
            <a:chOff x="2316124" y="4449574"/>
            <a:chExt cx="2712447" cy="22088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16124" y="4449574"/>
              <a:ext cx="2712447" cy="22088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2867" y="372070"/>
            <a:ext cx="1755562" cy="8139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" y="748961"/>
            <a:ext cx="7502307" cy="10155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14" y="2132635"/>
            <a:ext cx="8010077" cy="396060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0264" y="1383674"/>
            <a:ext cx="7362670" cy="342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" y="748961"/>
            <a:ext cx="7502307" cy="10155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80" y="2056469"/>
            <a:ext cx="7857746" cy="40113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0264" y="1383674"/>
            <a:ext cx="7362670" cy="3427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" y="748961"/>
            <a:ext cx="7502307" cy="10155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57" y="2094552"/>
            <a:ext cx="7768886" cy="394791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0264" y="1383674"/>
            <a:ext cx="7362670" cy="3427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" y="748961"/>
            <a:ext cx="7502307" cy="10155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753" y="2843514"/>
            <a:ext cx="4214494" cy="133289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0264" y="1383674"/>
            <a:ext cx="7362670" cy="3427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" y="748961"/>
            <a:ext cx="7502307" cy="10155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269" y="1954915"/>
            <a:ext cx="2513463" cy="42144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0264" y="1383674"/>
            <a:ext cx="7362670" cy="3427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" y="748961"/>
            <a:ext cx="7502307" cy="10155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351" y="2018387"/>
            <a:ext cx="2437298" cy="42144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0264" y="1383674"/>
            <a:ext cx="7362670" cy="342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grpSp>
        <p:nvGrpSpPr>
          <p:cNvPr id="3" name="Group 3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4" y="1167871"/>
            <a:ext cx="2780043" cy="284351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00" y="1866055"/>
            <a:ext cx="1383674" cy="142175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21" y="1142483"/>
            <a:ext cx="2780043" cy="284351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94" y="1866055"/>
            <a:ext cx="1383674" cy="142175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789111" y="6004384"/>
            <a:ext cx="241191" cy="76165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6516947" y="2146512814"/>
            <a:ext cx="2146512814" cy="98253561"/>
            <a:chOff x="2146516947" y="2146512814"/>
            <a:chExt cx="2146512814" cy="98253561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356197" y="3617863"/>
            <a:ext cx="2094553" cy="12694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6516947" y="2146512814"/>
            <a:ext cx="2146512814" cy="98253561"/>
            <a:chOff x="2146516947" y="2146512814"/>
            <a:chExt cx="2146512814" cy="98253561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680555" y="3617863"/>
            <a:ext cx="2094553" cy="1269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510" y="3947914"/>
            <a:ext cx="1459840" cy="748961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1645" y="3947914"/>
            <a:ext cx="1282120" cy="54585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7541" y="3490921"/>
            <a:ext cx="1675642" cy="48238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9204" y="3490921"/>
            <a:ext cx="863210" cy="482382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6256" y="3490921"/>
            <a:ext cx="1180566" cy="482382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7127" y="1878750"/>
            <a:ext cx="1358286" cy="2297661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96096" y="1878750"/>
            <a:ext cx="1396368" cy="2272272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71231" y="1866055"/>
            <a:ext cx="1180566" cy="229766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91455" y="1370980"/>
            <a:ext cx="7591167" cy="36813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9423" y="710878"/>
            <a:ext cx="7197645" cy="1117095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00235" y="3947914"/>
            <a:ext cx="1269426" cy="9393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" y="748961"/>
            <a:ext cx="7502307" cy="10155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905" y="2056469"/>
            <a:ext cx="2246884" cy="42144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0264" y="1383674"/>
            <a:ext cx="7362670" cy="3427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" y="748961"/>
            <a:ext cx="7502307" cy="10155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772" y="2145329"/>
            <a:ext cx="2957762" cy="42144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0264" y="1383674"/>
            <a:ext cx="7362670" cy="3427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" y="748961"/>
            <a:ext cx="7502307" cy="10155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990" y="1980304"/>
            <a:ext cx="2576934" cy="421449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280" y="3262424"/>
            <a:ext cx="4214494" cy="121864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0264" y="1383674"/>
            <a:ext cx="7362670" cy="3427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" y="748961"/>
            <a:ext cx="7502307" cy="10155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268" y="1916832"/>
            <a:ext cx="2500769" cy="42144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0264" y="1383674"/>
            <a:ext cx="7362670" cy="3427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" y="748961"/>
            <a:ext cx="7502307" cy="10155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574" y="1942221"/>
            <a:ext cx="2526157" cy="42144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0264" y="1383674"/>
            <a:ext cx="7362670" cy="3427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" y="748961"/>
            <a:ext cx="7502307" cy="10155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797" y="1980304"/>
            <a:ext cx="2627712" cy="42144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0264" y="1383674"/>
            <a:ext cx="7362670" cy="3427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" y="748961"/>
            <a:ext cx="7502307" cy="10155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657" y="1980304"/>
            <a:ext cx="2475380" cy="42144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0264" y="1383674"/>
            <a:ext cx="7362670" cy="3427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" y="748961"/>
            <a:ext cx="7502307" cy="10155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658" y="2069164"/>
            <a:ext cx="2691183" cy="421449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975" y="3351284"/>
            <a:ext cx="4214494" cy="130750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0264" y="1383674"/>
            <a:ext cx="7362670" cy="3427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2905" y="2257976"/>
            <a:ext cx="4332905" cy="4442503"/>
            <a:chOff x="4912905" y="2257976"/>
            <a:chExt cx="4332905" cy="44425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12905" y="2257976"/>
              <a:ext cx="4327190" cy="4439151"/>
              <a:chOff x="4912905" y="2257976"/>
              <a:chExt cx="4327190" cy="4439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06963" y="71686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2905" y="2257976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18620" y="2261327"/>
              <a:ext cx="4327190" cy="4439151"/>
              <a:chOff x="4918620" y="2261327"/>
              <a:chExt cx="4327190" cy="44391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8546" y="-8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8620" y="2261327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4119" y="1038899"/>
            <a:ext cx="7118124" cy="10190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65624" y="1604463"/>
            <a:ext cx="7284019" cy="5181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2867" y="372070"/>
            <a:ext cx="1755562" cy="8139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CCD457D-7C22-8BAB-4C0F-5FBCF269D7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9628" y="2122606"/>
            <a:ext cx="5764743" cy="40310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51" y="748961"/>
            <a:ext cx="6766040" cy="10155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6516947" y="2146512814"/>
            <a:ext cx="2146512814" cy="2146512814"/>
            <a:chOff x="2146516947" y="2146512814"/>
            <a:chExt cx="2146512814" cy="2146512814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33" y="1523311"/>
            <a:ext cx="6778734" cy="53188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714" y="1637559"/>
            <a:ext cx="291968" cy="29196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5987" y="3300507"/>
            <a:ext cx="291968" cy="29196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465" y="5623556"/>
            <a:ext cx="291968" cy="29196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255" y="4392213"/>
            <a:ext cx="291968" cy="29196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836" y="2361132"/>
            <a:ext cx="291968" cy="29196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2905" y="2257976"/>
            <a:ext cx="4332905" cy="4442503"/>
            <a:chOff x="4912905" y="2257976"/>
            <a:chExt cx="4332905" cy="44425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12905" y="2257976"/>
              <a:ext cx="4327190" cy="4439151"/>
              <a:chOff x="4912905" y="2257976"/>
              <a:chExt cx="4327190" cy="4439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06963" y="71686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2905" y="2257976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18620" y="2261327"/>
              <a:ext cx="4327190" cy="4439151"/>
              <a:chOff x="4918620" y="2261327"/>
              <a:chExt cx="4327190" cy="44391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8546" y="-8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8620" y="2261327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783183" y="6002531"/>
            <a:ext cx="238095" cy="756843"/>
            <a:chOff x="783183" y="6002531"/>
            <a:chExt cx="238095" cy="7568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783183" y="6002531"/>
              <a:ext cx="238095" cy="7568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8095" y="425712"/>
            <a:ext cx="1316238" cy="60571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8729" y="981756"/>
            <a:ext cx="7275581" cy="10190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790387" y="2293468"/>
            <a:ext cx="1562083" cy="1512700"/>
            <a:chOff x="3790387" y="2293468"/>
            <a:chExt cx="1562083" cy="15127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90387" y="2293468"/>
              <a:ext cx="1562083" cy="151270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38752" y="4392069"/>
            <a:ext cx="3006114" cy="131374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57222" y="5246942"/>
            <a:ext cx="1607736" cy="363950"/>
            <a:chOff x="1857222" y="5246942"/>
            <a:chExt cx="1607736" cy="3639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222" y="5246942"/>
              <a:ext cx="1607736" cy="3639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12905" y="2257976"/>
            <a:ext cx="4332905" cy="4442503"/>
            <a:chOff x="4912905" y="2257976"/>
            <a:chExt cx="4332905" cy="444250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912905" y="2257976"/>
              <a:ext cx="4327190" cy="4439151"/>
              <a:chOff x="4912905" y="2257976"/>
              <a:chExt cx="4327190" cy="443915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6963" y="71686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912905" y="2257976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918620" y="2261327"/>
              <a:ext cx="4327190" cy="4439151"/>
              <a:chOff x="4918620" y="2261327"/>
              <a:chExt cx="4327190" cy="443915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668546" y="-8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918620" y="2261327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5738" y="740861"/>
            <a:ext cx="7528467" cy="109411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-204498" y="3701971"/>
            <a:ext cx="582938" cy="1428226"/>
            <a:chOff x="-204498" y="3701971"/>
            <a:chExt cx="582938" cy="142822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204498" y="3701971"/>
              <a:ext cx="582938" cy="14282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204498" y="5438441"/>
            <a:ext cx="582938" cy="1428226"/>
            <a:chOff x="-204498" y="5438441"/>
            <a:chExt cx="582938" cy="142822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204498" y="5438441"/>
              <a:ext cx="582938" cy="14282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561563" y="2951858"/>
            <a:ext cx="1517794" cy="238795"/>
            <a:chOff x="5561563" y="2951858"/>
            <a:chExt cx="1517794" cy="2387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61563" y="2951858"/>
              <a:ext cx="1517794" cy="23879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34199" y="3259519"/>
            <a:ext cx="1348375" cy="250005"/>
            <a:chOff x="1534199" y="3259519"/>
            <a:chExt cx="1348375" cy="25000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4199" y="3259519"/>
              <a:ext cx="1348375" cy="2500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614591" y="4605564"/>
            <a:ext cx="103609" cy="103609"/>
            <a:chOff x="6614591" y="4605564"/>
            <a:chExt cx="103609" cy="10360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14591" y="4605564"/>
              <a:ext cx="103609" cy="10360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822155" y="2570104"/>
            <a:ext cx="201515" cy="206729"/>
            <a:chOff x="4822155" y="2570104"/>
            <a:chExt cx="201515" cy="2067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22155" y="2570104"/>
              <a:ext cx="201515" cy="20672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30386" y="2711096"/>
            <a:ext cx="2019962" cy="61079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8707" y="3474423"/>
            <a:ext cx="2008943" cy="61079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857222" y="3701971"/>
            <a:ext cx="103609" cy="103609"/>
            <a:chOff x="1857222" y="3701971"/>
            <a:chExt cx="103609" cy="10360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57222" y="3701971"/>
              <a:ext cx="103609" cy="103609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6334" y="5306291"/>
            <a:ext cx="1862533" cy="61079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4680651" y="3183544"/>
            <a:ext cx="1635993" cy="1635993"/>
            <a:chOff x="4680651" y="3183544"/>
            <a:chExt cx="1635993" cy="163599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80651" y="3183544"/>
              <a:ext cx="1635993" cy="163599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109384" y="3471429"/>
            <a:ext cx="924461" cy="924461"/>
            <a:chOff x="5109384" y="3471429"/>
            <a:chExt cx="924461" cy="92446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09384" y="3471429"/>
              <a:ext cx="924461" cy="92446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179774" y="3551935"/>
            <a:ext cx="1789326" cy="1789326"/>
            <a:chOff x="2179774" y="3551935"/>
            <a:chExt cx="1789326" cy="1789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79774" y="3551935"/>
              <a:ext cx="1789326" cy="178932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515697" y="4022462"/>
            <a:ext cx="1027816" cy="1027816"/>
            <a:chOff x="2515697" y="4022462"/>
            <a:chExt cx="1027816" cy="102781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15697" y="4022462"/>
              <a:ext cx="1027816" cy="102781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727799" y="3904758"/>
            <a:ext cx="2247796" cy="2247796"/>
            <a:chOff x="3727799" y="3904758"/>
            <a:chExt cx="2247796" cy="224779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27799" y="3904758"/>
              <a:ext cx="2247796" cy="224779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846099" y="2441773"/>
            <a:ext cx="2055176" cy="2055176"/>
            <a:chOff x="2846099" y="2441773"/>
            <a:chExt cx="2055176" cy="205517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46099" y="2441773"/>
              <a:ext cx="2055176" cy="205517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661090" y="5945825"/>
            <a:ext cx="201515" cy="206729"/>
            <a:chOff x="2661090" y="5945825"/>
            <a:chExt cx="201515" cy="2067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61090" y="5945825"/>
              <a:ext cx="201515" cy="2067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940404" y="5179083"/>
            <a:ext cx="1348375" cy="250005"/>
            <a:chOff x="5940404" y="5179083"/>
            <a:chExt cx="1348375" cy="250005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40404" y="5179083"/>
              <a:ext cx="1348375" cy="25000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4234243" y="4424998"/>
            <a:ext cx="1262084" cy="1262084"/>
            <a:chOff x="4234243" y="4424998"/>
            <a:chExt cx="1262084" cy="1262084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234243" y="4424998"/>
              <a:ext cx="1262084" cy="12620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3174253" y="2779190"/>
            <a:ext cx="1409874" cy="1409874"/>
            <a:chOff x="3174253" y="2779190"/>
            <a:chExt cx="1409874" cy="1409874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74253" y="2779190"/>
              <a:ext cx="1409874" cy="1409874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868325" y="5417267"/>
            <a:ext cx="1993429" cy="610790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228882" y="2983338"/>
            <a:ext cx="1863781" cy="398962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578462" y="5526149"/>
            <a:ext cx="1832229" cy="398962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373853" y="2698867"/>
            <a:ext cx="1818438" cy="398962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460792" y="5113809"/>
            <a:ext cx="1931971" cy="632914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462867" y="372070"/>
            <a:ext cx="1755562" cy="81393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2905" y="2257976"/>
            <a:ext cx="4332905" cy="4442503"/>
            <a:chOff x="4912905" y="2257976"/>
            <a:chExt cx="4332905" cy="44425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12905" y="2257976"/>
              <a:ext cx="4327190" cy="4439151"/>
              <a:chOff x="4912905" y="2257976"/>
              <a:chExt cx="4327190" cy="4439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06963" y="71686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2905" y="2257976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18620" y="2261327"/>
              <a:ext cx="4327190" cy="4439151"/>
              <a:chOff x="4918620" y="2261327"/>
              <a:chExt cx="4327190" cy="44391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8546" y="-8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8620" y="2261327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8843" y="1366368"/>
            <a:ext cx="7254629" cy="4726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5738" y="740861"/>
            <a:ext cx="7528467" cy="10941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204498" y="5438441"/>
            <a:ext cx="582938" cy="1428226"/>
            <a:chOff x="-204498" y="5438441"/>
            <a:chExt cx="582938" cy="142822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204498" y="5438441"/>
              <a:ext cx="582938" cy="142822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27273" y="2085532"/>
            <a:ext cx="2115584" cy="2115584"/>
            <a:chOff x="1227273" y="2085532"/>
            <a:chExt cx="2115584" cy="211558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7273" y="2085532"/>
              <a:ext cx="2115584" cy="21155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048653" y="3289505"/>
            <a:ext cx="2524843" cy="2524843"/>
            <a:chOff x="3048653" y="3289505"/>
            <a:chExt cx="2524843" cy="25248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48653" y="3289505"/>
              <a:ext cx="2524843" cy="25248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23810" y="4201116"/>
            <a:ext cx="2499362" cy="2499362"/>
            <a:chOff x="523810" y="4201116"/>
            <a:chExt cx="2499362" cy="249936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3810" y="4201116"/>
              <a:ext cx="2499362" cy="249936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20852" y="4743474"/>
            <a:ext cx="1389934" cy="1389934"/>
            <a:chOff x="1120852" y="4743474"/>
            <a:chExt cx="1389934" cy="138993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0852" y="4743474"/>
              <a:ext cx="1389934" cy="138993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616107" y="3856959"/>
            <a:ext cx="1389934" cy="1389934"/>
            <a:chOff x="3616107" y="3856959"/>
            <a:chExt cx="1389934" cy="138993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16107" y="3856959"/>
              <a:ext cx="1389934" cy="138993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73491" y="2576959"/>
            <a:ext cx="1135725" cy="1135725"/>
            <a:chOff x="1773491" y="2576959"/>
            <a:chExt cx="1135725" cy="113572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73491" y="2576959"/>
              <a:ext cx="1135725" cy="113572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41698" y="2497594"/>
            <a:ext cx="1086734" cy="1086734"/>
            <a:chOff x="1741698" y="2497594"/>
            <a:chExt cx="1086734" cy="108673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41698" y="2497594"/>
              <a:ext cx="1086734" cy="108673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38114" y="4850155"/>
            <a:ext cx="1062287" cy="1062287"/>
            <a:chOff x="1238114" y="4850155"/>
            <a:chExt cx="1062287" cy="106228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38114" y="4850155"/>
              <a:ext cx="1062287" cy="106228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480204" y="3796151"/>
            <a:ext cx="1414122" cy="1414122"/>
            <a:chOff x="3480204" y="3796151"/>
            <a:chExt cx="1414122" cy="141412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80204" y="3796151"/>
              <a:ext cx="1414122" cy="1414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29822" y="5840312"/>
            <a:ext cx="1760581" cy="575857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69413" y="3441249"/>
            <a:ext cx="1832095" cy="57585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376930" y="4997849"/>
            <a:ext cx="1760581" cy="575857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-1140932" y="3991372"/>
            <a:ext cx="2179381" cy="567038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5847689" y="3487929"/>
            <a:ext cx="3045552" cy="977619"/>
            <a:chOff x="5847689" y="3487929"/>
            <a:chExt cx="3045552" cy="97761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47689" y="3487929"/>
              <a:ext cx="3045552" cy="977619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940543" y="3552867"/>
            <a:ext cx="4500886" cy="987733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62867" y="372070"/>
            <a:ext cx="1755562" cy="81393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" y="748961"/>
            <a:ext cx="7527695" cy="10155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8" y="469687"/>
            <a:ext cx="241191" cy="76165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49" y="431604"/>
            <a:ext cx="1320203" cy="60932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021" y="2564240"/>
            <a:ext cx="4709570" cy="69818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8021" y="3567086"/>
            <a:ext cx="2640406" cy="69818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022" y="4557238"/>
            <a:ext cx="2703877" cy="69818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2905" y="2257976"/>
            <a:ext cx="4332905" cy="4442503"/>
            <a:chOff x="4912905" y="2257976"/>
            <a:chExt cx="4332905" cy="44425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12905" y="2257976"/>
              <a:ext cx="4327190" cy="4439151"/>
              <a:chOff x="4912905" y="2257976"/>
              <a:chExt cx="4327190" cy="4439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06963" y="71686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2905" y="2257976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18620" y="2261327"/>
              <a:ext cx="4327190" cy="4439151"/>
              <a:chOff x="4918620" y="2261327"/>
              <a:chExt cx="4327190" cy="44391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8546" y="-8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8620" y="2261327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52" y="1366368"/>
            <a:ext cx="7166457" cy="4726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5738" y="750385"/>
            <a:ext cx="7499895" cy="10750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204498" y="3701971"/>
            <a:ext cx="582938" cy="1428226"/>
            <a:chOff x="-204498" y="3701971"/>
            <a:chExt cx="582938" cy="142822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204498" y="3701971"/>
              <a:ext cx="582938" cy="142822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-204498" y="5438441"/>
            <a:ext cx="582938" cy="1428226"/>
            <a:chOff x="-204498" y="5438441"/>
            <a:chExt cx="582938" cy="142822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204498" y="5438441"/>
              <a:ext cx="582938" cy="14282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366545" y="5007579"/>
            <a:ext cx="582938" cy="683904"/>
            <a:chOff x="5366545" y="5007579"/>
            <a:chExt cx="582938" cy="68390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66545" y="5007579"/>
              <a:ext cx="582938" cy="6839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60000" y="1776335"/>
            <a:ext cx="8259048" cy="4965752"/>
            <a:chOff x="360000" y="1776335"/>
            <a:chExt cx="8259048" cy="496575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0000" y="1776335"/>
              <a:ext cx="8259048" cy="496575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028655" y="1776335"/>
            <a:ext cx="602898" cy="4965752"/>
            <a:chOff x="5772300" y="1776335"/>
            <a:chExt cx="602898" cy="496575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72300" y="1776335"/>
              <a:ext cx="602898" cy="496575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2867" y="372070"/>
            <a:ext cx="1755562" cy="81393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2905" y="2293468"/>
            <a:ext cx="4332905" cy="4442503"/>
            <a:chOff x="4912905" y="2293468"/>
            <a:chExt cx="4332905" cy="44425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12905" y="2293468"/>
              <a:ext cx="4327190" cy="4439151"/>
              <a:chOff x="4912905" y="2293468"/>
              <a:chExt cx="4327190" cy="4439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06963" y="107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2905" y="2293468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18620" y="2296820"/>
              <a:ext cx="4327190" cy="4439151"/>
              <a:chOff x="4918620" y="2296820"/>
              <a:chExt cx="4327190" cy="44391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8546" y="27315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8620" y="2296820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85672" y="5115626"/>
            <a:ext cx="5971513" cy="674357"/>
            <a:chOff x="1585672" y="5115626"/>
            <a:chExt cx="5971513" cy="67435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5415" y="5519741"/>
              <a:ext cx="6622124" cy="406038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7274" y="5025655"/>
              <a:ext cx="3636867" cy="49540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5753" y="2535748"/>
            <a:ext cx="7171410" cy="264404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2966" y="2694834"/>
            <a:ext cx="6629495" cy="4407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83183" y="6002531"/>
            <a:ext cx="238095" cy="756843"/>
            <a:chOff x="783183" y="6002531"/>
            <a:chExt cx="238095" cy="7568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783183" y="6002531"/>
              <a:ext cx="238095" cy="7568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2867" y="372070"/>
            <a:ext cx="1755562" cy="81393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2905" y="2293468"/>
            <a:ext cx="4332905" cy="4442503"/>
            <a:chOff x="4912905" y="2293468"/>
            <a:chExt cx="4332905" cy="44425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12905" y="2293468"/>
              <a:ext cx="4327190" cy="4439151"/>
              <a:chOff x="4912905" y="2293468"/>
              <a:chExt cx="4327190" cy="4439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06963" y="107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2905" y="2293468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18620" y="2296820"/>
              <a:ext cx="4327190" cy="4439151"/>
              <a:chOff x="4918620" y="2296820"/>
              <a:chExt cx="4327190" cy="44391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8546" y="27315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8620" y="2296820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94780" y="2516700"/>
            <a:ext cx="8411486" cy="26726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83183" y="6002531"/>
            <a:ext cx="238095" cy="756843"/>
            <a:chOff x="783183" y="6002531"/>
            <a:chExt cx="238095" cy="7568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783183" y="6002531"/>
              <a:ext cx="238095" cy="7568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F60E9D-56E7-7CDA-4CBA-DE92C4C4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35</a:t>
            </a:fld>
            <a:endParaRPr lang="en-US"/>
          </a:p>
        </p:txBody>
      </p:sp>
      <p:pic>
        <p:nvPicPr>
          <p:cNvPr id="2" name="Object 33">
            <a:extLst>
              <a:ext uri="{FF2B5EF4-FFF2-40B4-BE49-F238E27FC236}">
                <a16:creationId xmlns:a16="http://schemas.microsoft.com/office/drawing/2014/main" id="{70D0A424-0468-AE4D-A20E-9DC57E5C3489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2867" y="372070"/>
            <a:ext cx="1755562" cy="8139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2905" y="2257976"/>
            <a:ext cx="4332905" cy="4442503"/>
            <a:chOff x="4912905" y="2257976"/>
            <a:chExt cx="4332905" cy="44425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12905" y="2257976"/>
              <a:ext cx="4327190" cy="4439151"/>
              <a:chOff x="4912905" y="2257976"/>
              <a:chExt cx="4327190" cy="4439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06963" y="71686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2905" y="2257976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18620" y="2261327"/>
              <a:ext cx="4327190" cy="4439151"/>
              <a:chOff x="4918620" y="2261327"/>
              <a:chExt cx="4327190" cy="44391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8546" y="-8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8620" y="2261327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29" y="638899"/>
            <a:ext cx="7457429" cy="10190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93548" y="1242558"/>
            <a:ext cx="7429210" cy="47263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29" y="638899"/>
            <a:ext cx="7457429" cy="10190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61301" y="2142476"/>
            <a:ext cx="2676190" cy="3101823"/>
            <a:chOff x="1361301" y="2142476"/>
            <a:chExt cx="2676190" cy="310182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61301" y="2142476"/>
              <a:ext cx="2673825" cy="1920870"/>
              <a:chOff x="1361301" y="2142476"/>
              <a:chExt cx="2673825" cy="192087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61301" y="2142476"/>
                <a:ext cx="2673825" cy="192087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361301" y="4063347"/>
              <a:ext cx="2673735" cy="1179414"/>
              <a:chOff x="1361301" y="4063347"/>
              <a:chExt cx="2673735" cy="117941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61301" y="4063347"/>
                <a:ext cx="2673735" cy="1179414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4841318" y="2142476"/>
            <a:ext cx="3404296" cy="2943619"/>
            <a:chOff x="4841318" y="2142476"/>
            <a:chExt cx="3404296" cy="294361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41318" y="2142476"/>
              <a:ext cx="3404296" cy="294361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08121" y="1585475"/>
            <a:ext cx="2736990" cy="62584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46325" y="1585475"/>
            <a:ext cx="2425162" cy="62584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841318" y="5475824"/>
            <a:ext cx="3539634" cy="1196604"/>
            <a:chOff x="4841318" y="5475824"/>
            <a:chExt cx="3539634" cy="119660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4841318" y="5475824"/>
              <a:ext cx="3404296" cy="1196604"/>
              <a:chOff x="4841318" y="5475824"/>
              <a:chExt cx="3404296" cy="119660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841318" y="5475824"/>
                <a:ext cx="3404296" cy="1196604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86074" y="5524345"/>
              <a:ext cx="2849390" cy="15583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28396" y="5475824"/>
            <a:ext cx="3539634" cy="1196604"/>
            <a:chOff x="928396" y="5475824"/>
            <a:chExt cx="3539634" cy="1196604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928396" y="5475824"/>
              <a:ext cx="3404296" cy="1196604"/>
              <a:chOff x="928396" y="5475824"/>
              <a:chExt cx="3404296" cy="119660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28396" y="5475824"/>
                <a:ext cx="3404296" cy="1196604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3152" y="5686250"/>
              <a:ext cx="2278619" cy="123461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2867" y="372070"/>
            <a:ext cx="1755562" cy="8139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2905" y="2257976"/>
            <a:ext cx="4332905" cy="4442503"/>
            <a:chOff x="4912905" y="2257976"/>
            <a:chExt cx="4332905" cy="44425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12905" y="2257976"/>
              <a:ext cx="4327190" cy="4439151"/>
              <a:chOff x="4912905" y="2257976"/>
              <a:chExt cx="4327190" cy="4439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06963" y="71686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2905" y="2257976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18620" y="2261327"/>
              <a:ext cx="4327190" cy="4439151"/>
              <a:chOff x="4918620" y="2261327"/>
              <a:chExt cx="4327190" cy="44391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8546" y="-8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8620" y="2261327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29" y="638899"/>
            <a:ext cx="7457429" cy="10190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8843" y="1242558"/>
            <a:ext cx="7273676" cy="47263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29" y="638899"/>
            <a:ext cx="7457429" cy="101904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2622005" y="-645000"/>
            <a:ext cx="14386868" cy="959418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2867" y="372070"/>
            <a:ext cx="1755562" cy="8139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2905" y="2257976"/>
            <a:ext cx="4332905" cy="4442503"/>
            <a:chOff x="4912905" y="2257976"/>
            <a:chExt cx="4332905" cy="44425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12905" y="2257976"/>
              <a:ext cx="4327190" cy="4439151"/>
              <a:chOff x="4912905" y="2257976"/>
              <a:chExt cx="4327190" cy="4439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06963" y="71686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2905" y="2257976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18620" y="2261327"/>
              <a:ext cx="4327190" cy="4439151"/>
              <a:chOff x="4918620" y="2261327"/>
              <a:chExt cx="4327190" cy="44391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8546" y="-8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8620" y="2261327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891" y="1337796"/>
            <a:ext cx="7373790" cy="5086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6576" y="798004"/>
            <a:ext cx="6956000" cy="10313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8714" y="1855222"/>
            <a:ext cx="6365429" cy="5000841"/>
            <a:chOff x="1388714" y="1855222"/>
            <a:chExt cx="6365429" cy="500084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8714" y="1855222"/>
              <a:ext cx="6365429" cy="500084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2867" y="372070"/>
            <a:ext cx="1755562" cy="8139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2905" y="2257976"/>
            <a:ext cx="4332905" cy="4442503"/>
            <a:chOff x="4912905" y="2257976"/>
            <a:chExt cx="4332905" cy="44425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12905" y="2257976"/>
              <a:ext cx="4327190" cy="4439151"/>
              <a:chOff x="4912905" y="2257976"/>
              <a:chExt cx="4327190" cy="4439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06963" y="71686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2905" y="2257976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18620" y="2261327"/>
              <a:ext cx="4327190" cy="4439151"/>
              <a:chOff x="4918620" y="2261327"/>
              <a:chExt cx="4327190" cy="44391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8546" y="-8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8620" y="2261327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1109" y="1385415"/>
            <a:ext cx="6984676" cy="4726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6576" y="798004"/>
            <a:ext cx="6956000" cy="10313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14833" y="2005230"/>
            <a:ext cx="6713191" cy="4631837"/>
            <a:chOff x="1214833" y="2005230"/>
            <a:chExt cx="6713191" cy="463183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4833" y="2005230"/>
              <a:ext cx="6713191" cy="463183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2867" y="372070"/>
            <a:ext cx="1755562" cy="8139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2905" y="2257976"/>
            <a:ext cx="4332905" cy="4442503"/>
            <a:chOff x="4912905" y="2257976"/>
            <a:chExt cx="4332905" cy="44425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12905" y="2257976"/>
              <a:ext cx="4327190" cy="4439151"/>
              <a:chOff x="4912905" y="2257976"/>
              <a:chExt cx="4327190" cy="4439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06963" y="71686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2905" y="2257976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18620" y="2261327"/>
              <a:ext cx="4327190" cy="4439151"/>
              <a:chOff x="4918620" y="2261327"/>
              <a:chExt cx="4327190" cy="44391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8546" y="-8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8620" y="2261327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4281" y="1379204"/>
            <a:ext cx="7061505" cy="4726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6576" y="798004"/>
            <a:ext cx="6956000" cy="10313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37564" y="1873397"/>
            <a:ext cx="5267730" cy="4605431"/>
            <a:chOff x="1937564" y="1873397"/>
            <a:chExt cx="5267730" cy="460543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37564" y="1873397"/>
              <a:ext cx="5267730" cy="460543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2867" y="372070"/>
            <a:ext cx="1755562" cy="8139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2905" y="2257976"/>
            <a:ext cx="4332905" cy="4442503"/>
            <a:chOff x="4912905" y="2257976"/>
            <a:chExt cx="4332905" cy="44425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12905" y="2257976"/>
              <a:ext cx="4327190" cy="4439151"/>
              <a:chOff x="4912905" y="2257976"/>
              <a:chExt cx="4327190" cy="44391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06963" y="71686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2905" y="2257976"/>
                <a:ext cx="4327190" cy="44391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18620" y="2261327"/>
              <a:ext cx="4327190" cy="4439151"/>
              <a:chOff x="4918620" y="2261327"/>
              <a:chExt cx="4327190" cy="44391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8546" y="-8178"/>
                <a:ext cx="8654379" cy="887830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8620" y="2261327"/>
                <a:ext cx="4327190" cy="443915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18452" y="1864414"/>
            <a:ext cx="1389934" cy="1425091"/>
            <a:chOff x="818452" y="1864414"/>
            <a:chExt cx="1389934" cy="1425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452" y="1864414"/>
              <a:ext cx="1388100" cy="1424016"/>
              <a:chOff x="818452" y="1864414"/>
              <a:chExt cx="1388100" cy="142401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897" y="1163083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8452" y="1864414"/>
                <a:ext cx="1388100" cy="142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0286" y="1865489"/>
              <a:ext cx="1388100" cy="1424016"/>
              <a:chOff x="820286" y="1865489"/>
              <a:chExt cx="1388100" cy="142401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494" y="1137464"/>
                <a:ext cx="2776200" cy="2848032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0286" y="1865489"/>
                <a:ext cx="1388100" cy="142401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6576" y="798004"/>
            <a:ext cx="6956000" cy="10313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80952" y="471429"/>
            <a:ext cx="238095" cy="756843"/>
            <a:chOff x="8380952" y="471429"/>
            <a:chExt cx="238095" cy="7568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0952" y="471429"/>
              <a:ext cx="238095" cy="7568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6361" y="2013259"/>
            <a:ext cx="7890136" cy="4535948"/>
            <a:chOff x="626361" y="2013259"/>
            <a:chExt cx="7890136" cy="453594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6361" y="2013259"/>
              <a:ext cx="7890136" cy="453594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2867" y="372070"/>
            <a:ext cx="1755562" cy="81393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4500" y="1379201"/>
            <a:ext cx="7061343" cy="4726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</Words>
  <Application>Microsoft Office PowerPoint</Application>
  <PresentationFormat>사용자 지정</PresentationFormat>
  <Paragraphs>1</Paragraphs>
  <Slides>35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장홍서</cp:lastModifiedBy>
  <cp:revision>3</cp:revision>
  <dcterms:created xsi:type="dcterms:W3CDTF">2024-05-13T02:48:54Z</dcterms:created>
  <dcterms:modified xsi:type="dcterms:W3CDTF">2024-06-09T14:57:43Z</dcterms:modified>
</cp:coreProperties>
</file>