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13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97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6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01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82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62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37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9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185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965D8-AAF2-C140-BB8D-0426E040A9B2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AA746-B779-B049-904B-0A6D7AFE9F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408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17A3FAB-9822-C416-1F83-4E410DF2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A636F6-03B5-293D-DBE4-A12BB0D39C1F}"/>
              </a:ext>
            </a:extLst>
          </p:cNvPr>
          <p:cNvSpPr txBox="1"/>
          <p:nvPr/>
        </p:nvSpPr>
        <p:spPr>
          <a:xfrm>
            <a:off x="6950771" y="5780782"/>
            <a:ext cx="21932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멀티미디어공학부 강승준</a:t>
            </a:r>
            <a:endParaRPr kumimoji="1"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/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컴퓨터공학부 손형준</a:t>
            </a:r>
            <a:endParaRPr kumimoji="1"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/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정보통신공학부 윤창섭</a:t>
            </a:r>
            <a:endParaRPr kumimoji="1"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/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불교학부 이창준</a:t>
            </a:r>
          </a:p>
        </p:txBody>
      </p:sp>
    </p:spTree>
    <p:extLst>
      <p:ext uri="{BB962C8B-B14F-4D97-AF65-F5344CB8AC3E}">
        <p14:creationId xmlns:p14="http://schemas.microsoft.com/office/powerpoint/2010/main" val="17034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692F14-76DB-5B25-A505-1F78B0BE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5B936A-80B6-BAD3-2865-6E8C2C9A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6B9DB7-DB17-07C5-67AF-3BE7C61C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DFBE6E-1625-8383-60CC-C8A2E715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47CFAE-7CC1-C1FA-1FE5-F81C02B7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9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A8DAB0-3CF3-C290-E13D-2744CD82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77790A-8D3C-5A9E-43DB-6C3061AF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D278E80-4011-9CBD-70FB-8207055C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BB4200-5729-6AC7-54AA-5C769BB3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E15BDC-23FD-F863-16B3-8BD3CE50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2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66E29B-725D-71CA-E02B-63F33C1E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D2BB75-9BF6-A406-33CB-FF35CBCA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2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AD19F5-6C32-106E-75E1-C7363B2F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DB9B6D-8377-E66B-1CD9-1EBB9F87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3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4126BF-33F1-926B-187C-AABA5114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7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Macintosh PowerPoint</Application>
  <PresentationFormat>화면 슬라이드 쇼(4:3)</PresentationFormat>
  <Paragraphs>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Pretendard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손형준</dc:creator>
  <cp:lastModifiedBy>손형준</cp:lastModifiedBy>
  <cp:revision>2</cp:revision>
  <dcterms:created xsi:type="dcterms:W3CDTF">2024-08-21T14:36:43Z</dcterms:created>
  <dcterms:modified xsi:type="dcterms:W3CDTF">2024-08-21T14:59:17Z</dcterms:modified>
</cp:coreProperties>
</file>