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7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3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7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32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8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83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76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1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70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6AD5-23BB-4F3B-A8A8-86673946F388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79B7-EE96-4E24-9ED9-8698B59D5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44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極簡易圖書搜尋系統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110716040</a:t>
            </a:r>
            <a:r>
              <a:rPr lang="zh-TW" altLang="en-US" dirty="0" smtClean="0"/>
              <a:t> 黃資祐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90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Apache2+MySQL+PHP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5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dirty="0" smtClean="0"/>
              <a:t>ER Model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800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13535" y="1112024"/>
            <a:ext cx="1040670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BOOK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76083" y="2557684"/>
            <a:ext cx="176843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PUBLISBER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3204" y="5415574"/>
            <a:ext cx="281634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LIBRARY_BRANCH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80008" y="5415574"/>
            <a:ext cx="192777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BORROWER</a:t>
            </a:r>
            <a:endParaRPr lang="zh-TW" altLang="en-US" sz="2800" dirty="0"/>
          </a:p>
        </p:txBody>
      </p:sp>
      <p:sp>
        <p:nvSpPr>
          <p:cNvPr id="14" name="橢圓 13"/>
          <p:cNvSpPr/>
          <p:nvPr/>
        </p:nvSpPr>
        <p:spPr>
          <a:xfrm>
            <a:off x="1540156" y="200911"/>
            <a:ext cx="1268847" cy="534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Title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03776" y="200911"/>
            <a:ext cx="1268847" cy="534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>
                <a:solidFill>
                  <a:schemeClr val="tx1"/>
                </a:solidFill>
              </a:rPr>
              <a:t>BookId</a:t>
            </a:r>
            <a:endParaRPr lang="zh-TW" altLang="en-US" u="sng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822792" y="1781079"/>
            <a:ext cx="1268847" cy="534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>
                <a:solidFill>
                  <a:schemeClr val="tx1"/>
                </a:solidFill>
              </a:rPr>
              <a:t>Name</a:t>
            </a:r>
            <a:endParaRPr lang="zh-TW" altLang="en-US" u="sng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091639" y="1781079"/>
            <a:ext cx="1388923" cy="534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Address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480562" y="1767695"/>
            <a:ext cx="1268847" cy="534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Phone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873067" y="200911"/>
            <a:ext cx="2050437" cy="534544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dashLongHeavy" dirty="0" smtClean="0">
                <a:solidFill>
                  <a:schemeClr val="tx1"/>
                </a:solidFill>
              </a:rPr>
              <a:t>AuthorName</a:t>
            </a:r>
            <a:endParaRPr lang="zh-TW" altLang="en-US" u="dashLongHeavy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4657" y="2819294"/>
            <a:ext cx="2211702" cy="535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No_Of_Copies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505200" y="6208872"/>
            <a:ext cx="1421746" cy="535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Address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540156" y="6204660"/>
            <a:ext cx="1965044" cy="5434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BranchName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04657" y="6214776"/>
            <a:ext cx="1435499" cy="535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>
                <a:solidFill>
                  <a:schemeClr val="tx1"/>
                </a:solidFill>
              </a:rPr>
              <a:t>BranchId</a:t>
            </a:r>
            <a:endParaRPr lang="zh-TW" altLang="en-US" u="sng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9501758" y="6209536"/>
            <a:ext cx="1421746" cy="5455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Address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306914" y="6214776"/>
            <a:ext cx="1153064" cy="5691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989380" y="6230110"/>
            <a:ext cx="1275754" cy="5384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>
                <a:solidFill>
                  <a:schemeClr val="tx1"/>
                </a:solidFill>
              </a:rPr>
              <a:t>CardNo</a:t>
            </a:r>
            <a:endParaRPr lang="zh-TW" altLang="en-US" u="sng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924545" y="6204660"/>
            <a:ext cx="1196481" cy="535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Phone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8370095" y="2371849"/>
            <a:ext cx="1410984" cy="5590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DateOut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9781079" y="2315623"/>
            <a:ext cx="1458391" cy="577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DueDate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4890577" y="387401"/>
            <a:ext cx="1611823" cy="905451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菱形 32"/>
          <p:cNvSpPr/>
          <p:nvPr/>
        </p:nvSpPr>
        <p:spPr>
          <a:xfrm>
            <a:off x="3196718" y="2016275"/>
            <a:ext cx="1841164" cy="803019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Publish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菱形 33"/>
          <p:cNvSpPr/>
          <p:nvPr/>
        </p:nvSpPr>
        <p:spPr>
          <a:xfrm>
            <a:off x="1176610" y="1901110"/>
            <a:ext cx="1551671" cy="86452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Copy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菱形 34"/>
          <p:cNvSpPr/>
          <p:nvPr/>
        </p:nvSpPr>
        <p:spPr>
          <a:xfrm>
            <a:off x="1362346" y="4281570"/>
            <a:ext cx="1575377" cy="94324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菱形 35"/>
          <p:cNvSpPr/>
          <p:nvPr/>
        </p:nvSpPr>
        <p:spPr>
          <a:xfrm>
            <a:off x="9660542" y="4248513"/>
            <a:ext cx="1728525" cy="905451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borrow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菱形 36"/>
          <p:cNvSpPr/>
          <p:nvPr/>
        </p:nvSpPr>
        <p:spPr>
          <a:xfrm>
            <a:off x="4544147" y="4974176"/>
            <a:ext cx="3032303" cy="905451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Book_Located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4671877" y="3410149"/>
            <a:ext cx="3374557" cy="905451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Book_Borrowed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>
            <a:stCxn id="15" idx="4"/>
            <a:endCxn id="4" idx="0"/>
          </p:cNvCxnSpPr>
          <p:nvPr/>
        </p:nvCxnSpPr>
        <p:spPr>
          <a:xfrm>
            <a:off x="838200" y="735455"/>
            <a:ext cx="1095670" cy="37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4" idx="4"/>
            <a:endCxn id="4" idx="0"/>
          </p:cNvCxnSpPr>
          <p:nvPr/>
        </p:nvCxnSpPr>
        <p:spPr>
          <a:xfrm flipH="1">
            <a:off x="1933870" y="735455"/>
            <a:ext cx="240710" cy="37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1" idx="2"/>
            <a:endCxn id="28" idx="0"/>
          </p:cNvCxnSpPr>
          <p:nvPr/>
        </p:nvCxnSpPr>
        <p:spPr>
          <a:xfrm flipH="1">
            <a:off x="7627257" y="5938794"/>
            <a:ext cx="2016637" cy="29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1" idx="2"/>
            <a:endCxn id="27" idx="0"/>
          </p:cNvCxnSpPr>
          <p:nvPr/>
        </p:nvCxnSpPr>
        <p:spPr>
          <a:xfrm flipH="1">
            <a:off x="8883446" y="5938794"/>
            <a:ext cx="760448" cy="27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11" idx="2"/>
            <a:endCxn id="26" idx="0"/>
          </p:cNvCxnSpPr>
          <p:nvPr/>
        </p:nvCxnSpPr>
        <p:spPr>
          <a:xfrm>
            <a:off x="9643894" y="5938794"/>
            <a:ext cx="568737" cy="27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1" idx="2"/>
            <a:endCxn id="29" idx="0"/>
          </p:cNvCxnSpPr>
          <p:nvPr/>
        </p:nvCxnSpPr>
        <p:spPr>
          <a:xfrm>
            <a:off x="9643894" y="5938794"/>
            <a:ext cx="1878892" cy="26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9" idx="2"/>
            <a:endCxn id="25" idx="0"/>
          </p:cNvCxnSpPr>
          <p:nvPr/>
        </p:nvCxnSpPr>
        <p:spPr>
          <a:xfrm flipH="1">
            <a:off x="822407" y="5938794"/>
            <a:ext cx="1148971" cy="27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9" idx="2"/>
            <a:endCxn id="24" idx="0"/>
          </p:cNvCxnSpPr>
          <p:nvPr/>
        </p:nvCxnSpPr>
        <p:spPr>
          <a:xfrm>
            <a:off x="1971378" y="5938794"/>
            <a:ext cx="551300" cy="26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9" idx="2"/>
            <a:endCxn id="23" idx="0"/>
          </p:cNvCxnSpPr>
          <p:nvPr/>
        </p:nvCxnSpPr>
        <p:spPr>
          <a:xfrm>
            <a:off x="1971378" y="5938794"/>
            <a:ext cx="2244695" cy="27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7" idx="0"/>
            <a:endCxn id="17" idx="4"/>
          </p:cNvCxnSpPr>
          <p:nvPr/>
        </p:nvCxnSpPr>
        <p:spPr>
          <a:xfrm flipH="1" flipV="1">
            <a:off x="5457216" y="2315623"/>
            <a:ext cx="603084" cy="24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7" idx="0"/>
            <a:endCxn id="18" idx="4"/>
          </p:cNvCxnSpPr>
          <p:nvPr/>
        </p:nvCxnSpPr>
        <p:spPr>
          <a:xfrm flipV="1">
            <a:off x="6060300" y="2315623"/>
            <a:ext cx="725801" cy="24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7" idx="0"/>
            <a:endCxn id="19" idx="4"/>
          </p:cNvCxnSpPr>
          <p:nvPr/>
        </p:nvCxnSpPr>
        <p:spPr>
          <a:xfrm flipV="1">
            <a:off x="6060300" y="2302239"/>
            <a:ext cx="2054686" cy="25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框架 70"/>
          <p:cNvSpPr/>
          <p:nvPr/>
        </p:nvSpPr>
        <p:spPr>
          <a:xfrm>
            <a:off x="1324185" y="3436619"/>
            <a:ext cx="2396986" cy="631679"/>
          </a:xfrm>
          <a:prstGeom prst="fram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BOOK_COPIES</a:t>
            </a:r>
          </a:p>
        </p:txBody>
      </p:sp>
      <p:cxnSp>
        <p:nvCxnSpPr>
          <p:cNvPr id="73" name="直線接點 72"/>
          <p:cNvCxnSpPr>
            <a:endCxn id="71" idx="1"/>
          </p:cNvCxnSpPr>
          <p:nvPr/>
        </p:nvCxnSpPr>
        <p:spPr>
          <a:xfrm>
            <a:off x="563204" y="3288853"/>
            <a:ext cx="760981" cy="463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框架 73"/>
          <p:cNvSpPr/>
          <p:nvPr/>
        </p:nvSpPr>
        <p:spPr>
          <a:xfrm>
            <a:off x="8729769" y="3217722"/>
            <a:ext cx="2396986" cy="631679"/>
          </a:xfrm>
          <a:prstGeom prst="fram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BOOK_LOANS</a:t>
            </a:r>
          </a:p>
        </p:txBody>
      </p:sp>
      <p:cxnSp>
        <p:nvCxnSpPr>
          <p:cNvPr id="80" name="直線接點 79"/>
          <p:cNvCxnSpPr>
            <a:endCxn id="74" idx="0"/>
          </p:cNvCxnSpPr>
          <p:nvPr/>
        </p:nvCxnSpPr>
        <p:spPr>
          <a:xfrm>
            <a:off x="9263670" y="2949632"/>
            <a:ext cx="664592" cy="26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31" idx="4"/>
            <a:endCxn id="74" idx="0"/>
          </p:cNvCxnSpPr>
          <p:nvPr/>
        </p:nvCxnSpPr>
        <p:spPr>
          <a:xfrm flipH="1">
            <a:off x="9928262" y="2893406"/>
            <a:ext cx="582013" cy="32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框架 82"/>
          <p:cNvSpPr/>
          <p:nvPr/>
        </p:nvSpPr>
        <p:spPr>
          <a:xfrm>
            <a:off x="8454086" y="995971"/>
            <a:ext cx="2785384" cy="631679"/>
          </a:xfrm>
          <a:prstGeom prst="fram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BOOK_AUTHORS</a:t>
            </a:r>
          </a:p>
        </p:txBody>
      </p:sp>
      <p:sp>
        <p:nvSpPr>
          <p:cNvPr id="84" name="流程圖: 決策 83"/>
          <p:cNvSpPr/>
          <p:nvPr/>
        </p:nvSpPr>
        <p:spPr>
          <a:xfrm>
            <a:off x="1186008" y="4184865"/>
            <a:ext cx="1928052" cy="11617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流程圖: 決策 84"/>
          <p:cNvSpPr/>
          <p:nvPr/>
        </p:nvSpPr>
        <p:spPr>
          <a:xfrm>
            <a:off x="1053784" y="1806491"/>
            <a:ext cx="1797321" cy="105375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決策 85"/>
          <p:cNvSpPr/>
          <p:nvPr/>
        </p:nvSpPr>
        <p:spPr>
          <a:xfrm>
            <a:off x="4714834" y="314606"/>
            <a:ext cx="1963308" cy="105375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流程圖: 決策 86"/>
          <p:cNvSpPr/>
          <p:nvPr/>
        </p:nvSpPr>
        <p:spPr>
          <a:xfrm>
            <a:off x="4404506" y="3299417"/>
            <a:ext cx="3965590" cy="113631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流程圖: 決策 87"/>
          <p:cNvSpPr/>
          <p:nvPr/>
        </p:nvSpPr>
        <p:spPr>
          <a:xfrm>
            <a:off x="4263031" y="4858774"/>
            <a:ext cx="3580456" cy="113631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>
            <a:stCxn id="20" idx="4"/>
            <a:endCxn id="83" idx="0"/>
          </p:cNvCxnSpPr>
          <p:nvPr/>
        </p:nvCxnSpPr>
        <p:spPr>
          <a:xfrm flipH="1">
            <a:off x="9846778" y="735455"/>
            <a:ext cx="51508" cy="26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4" idx="3"/>
            <a:endCxn id="86" idx="1"/>
          </p:cNvCxnSpPr>
          <p:nvPr/>
        </p:nvCxnSpPr>
        <p:spPr>
          <a:xfrm flipV="1">
            <a:off x="2454205" y="841486"/>
            <a:ext cx="2260629" cy="5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86" idx="3"/>
            <a:endCxn id="20" idx="2"/>
          </p:cNvCxnSpPr>
          <p:nvPr/>
        </p:nvCxnSpPr>
        <p:spPr>
          <a:xfrm flipV="1">
            <a:off x="6678142" y="468183"/>
            <a:ext cx="2194925" cy="37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4" idx="2"/>
            <a:endCxn id="85" idx="0"/>
          </p:cNvCxnSpPr>
          <p:nvPr/>
        </p:nvCxnSpPr>
        <p:spPr>
          <a:xfrm>
            <a:off x="1933870" y="1635244"/>
            <a:ext cx="18575" cy="17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85" idx="3"/>
            <a:endCxn id="71" idx="0"/>
          </p:cNvCxnSpPr>
          <p:nvPr/>
        </p:nvCxnSpPr>
        <p:spPr>
          <a:xfrm flipH="1">
            <a:off x="2522678" y="2333371"/>
            <a:ext cx="328427" cy="1103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84" idx="2"/>
            <a:endCxn id="9" idx="0"/>
          </p:cNvCxnSpPr>
          <p:nvPr/>
        </p:nvCxnSpPr>
        <p:spPr>
          <a:xfrm flipH="1">
            <a:off x="1971378" y="5346584"/>
            <a:ext cx="178656" cy="6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84" idx="3"/>
            <a:endCxn id="71" idx="2"/>
          </p:cNvCxnSpPr>
          <p:nvPr/>
        </p:nvCxnSpPr>
        <p:spPr>
          <a:xfrm flipH="1" flipV="1">
            <a:off x="2522678" y="4068298"/>
            <a:ext cx="591382" cy="697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7" idx="1"/>
            <a:endCxn id="33" idx="3"/>
          </p:cNvCxnSpPr>
          <p:nvPr/>
        </p:nvCxnSpPr>
        <p:spPr>
          <a:xfrm flipH="1" flipV="1">
            <a:off x="5037882" y="2417785"/>
            <a:ext cx="138201" cy="401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4" idx="3"/>
            <a:endCxn id="33" idx="0"/>
          </p:cNvCxnSpPr>
          <p:nvPr/>
        </p:nvCxnSpPr>
        <p:spPr>
          <a:xfrm>
            <a:off x="2454205" y="1373634"/>
            <a:ext cx="1663095" cy="64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 flipV="1">
            <a:off x="2454205" y="1494692"/>
            <a:ext cx="1542923" cy="58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H="1">
            <a:off x="6502400" y="348054"/>
            <a:ext cx="2436371" cy="3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flipH="1">
            <a:off x="2336356" y="2417784"/>
            <a:ext cx="391925" cy="101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 flipH="1" flipV="1">
            <a:off x="2336357" y="4068298"/>
            <a:ext cx="571246" cy="576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endCxn id="87" idx="1"/>
          </p:cNvCxnSpPr>
          <p:nvPr/>
        </p:nvCxnSpPr>
        <p:spPr>
          <a:xfrm>
            <a:off x="2454205" y="1635244"/>
            <a:ext cx="1950301" cy="223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87" idx="3"/>
            <a:endCxn id="74" idx="1"/>
          </p:cNvCxnSpPr>
          <p:nvPr/>
        </p:nvCxnSpPr>
        <p:spPr>
          <a:xfrm flipV="1">
            <a:off x="8370096" y="3533562"/>
            <a:ext cx="359673" cy="33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V="1">
            <a:off x="8265134" y="3367746"/>
            <a:ext cx="484275" cy="45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9" idx="3"/>
            <a:endCxn id="88" idx="1"/>
          </p:cNvCxnSpPr>
          <p:nvPr/>
        </p:nvCxnSpPr>
        <p:spPr>
          <a:xfrm flipV="1">
            <a:off x="3379552" y="5426930"/>
            <a:ext cx="883479" cy="25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88" idx="3"/>
            <a:endCxn id="74" idx="2"/>
          </p:cNvCxnSpPr>
          <p:nvPr/>
        </p:nvCxnSpPr>
        <p:spPr>
          <a:xfrm flipV="1">
            <a:off x="7843487" y="3849401"/>
            <a:ext cx="2084775" cy="157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7718413" y="3867573"/>
            <a:ext cx="2062666" cy="151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11" idx="0"/>
            <a:endCxn id="36" idx="2"/>
          </p:cNvCxnSpPr>
          <p:nvPr/>
        </p:nvCxnSpPr>
        <p:spPr>
          <a:xfrm flipV="1">
            <a:off x="9643894" y="5153964"/>
            <a:ext cx="880911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stCxn id="36" idx="0"/>
          </p:cNvCxnSpPr>
          <p:nvPr/>
        </p:nvCxnSpPr>
        <p:spPr>
          <a:xfrm flipH="1" flipV="1">
            <a:off x="10049608" y="3862875"/>
            <a:ext cx="475197" cy="38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flipH="1" flipV="1">
            <a:off x="10155059" y="3862875"/>
            <a:ext cx="703441" cy="57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/>
          <p:cNvSpPr txBox="1"/>
          <p:nvPr/>
        </p:nvSpPr>
        <p:spPr>
          <a:xfrm>
            <a:off x="6998124" y="2260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493493" y="150301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2609814" y="28933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2823995" y="42472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8310169" y="32844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8507271" y="429641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10456342" y="388921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626601" y="632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1952444" y="1584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2416081" y="5109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874397" y="2496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3958365" y="3089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712577" y="5100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9721689" y="5030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5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267" y="27357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+mn-lt"/>
              </a:rPr>
              <a:t>Relation Schema</a:t>
            </a:r>
            <a:endParaRPr lang="zh-TW" alt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13236"/>
              </p:ext>
            </p:extLst>
          </p:nvPr>
        </p:nvGraphicFramePr>
        <p:xfrm>
          <a:off x="838200" y="89630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843341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2981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142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BookId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PublisherName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5546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38200" y="52697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BOOK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71948"/>
              </p:ext>
            </p:extLst>
          </p:nvPr>
        </p:nvGraphicFramePr>
        <p:xfrm>
          <a:off x="838198" y="2432281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843341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2981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1422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5546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38198" y="200430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PUBLISHER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88367"/>
              </p:ext>
            </p:extLst>
          </p:nvPr>
        </p:nvGraphicFramePr>
        <p:xfrm>
          <a:off x="838197" y="3606322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42309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12892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192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BranchId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BranchName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95232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8197" y="3152312"/>
            <a:ext cx="187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LIBRARY_BRANCH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199" y="1345816"/>
            <a:ext cx="498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FK: (PublisherName) references PUBLISHER (Name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67715"/>
              </p:ext>
            </p:extLst>
          </p:nvPr>
        </p:nvGraphicFramePr>
        <p:xfrm>
          <a:off x="838196" y="48686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97558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2545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5391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2921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CardNo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375049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838196" y="4418192"/>
            <a:ext cx="130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BORROWER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8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080"/>
              </p:ext>
            </p:extLst>
          </p:nvPr>
        </p:nvGraphicFramePr>
        <p:xfrm>
          <a:off x="1608666" y="80433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34693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98018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BookId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AuthorName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2927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608666" y="435001"/>
            <a:ext cx="176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BOOK_AUTHORS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18614"/>
              </p:ext>
            </p:extLst>
          </p:nvPr>
        </p:nvGraphicFramePr>
        <p:xfrm>
          <a:off x="1608667" y="214948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843341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29819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142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BookId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BranchId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No_Of_Copies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5546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08666" y="1233672"/>
            <a:ext cx="3809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FK: (BookId) references BOOK (BookId)</a:t>
            </a:r>
            <a:endParaRPr lang="zh-TW" altLang="zh-TW" dirty="0"/>
          </a:p>
          <a:p>
            <a:endParaRPr lang="zh-TW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08666" y="1780153"/>
            <a:ext cx="15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BOOK_COPIES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08665" y="2695966"/>
            <a:ext cx="5306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FK: (BookId) references BOOK (BookId)</a:t>
            </a:r>
            <a:endParaRPr lang="zh-TW" altLang="zh-TW" dirty="0"/>
          </a:p>
          <a:p>
            <a:r>
              <a:rPr lang="en-US" altLang="zh-TW" dirty="0"/>
              <a:t>FK: (BranchId) references LIBRARY_BRANCH (BranchId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21902"/>
              </p:ext>
            </p:extLst>
          </p:nvPr>
        </p:nvGraphicFramePr>
        <p:xfrm>
          <a:off x="1608666" y="388485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453769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6873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1449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30786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1162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BookId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BranchId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u="heavy" baseline="0" dirty="0" smtClean="0">
                          <a:solidFill>
                            <a:schemeClr val="tx1"/>
                          </a:solidFill>
                        </a:rPr>
                        <a:t>CardNo</a:t>
                      </a:r>
                      <a:endParaRPr lang="zh-TW" altLang="en-US" u="heavy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DateOut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DueDate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789896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577162" y="3514017"/>
            <a:ext cx="148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BOOK_LOANS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08666" y="4345213"/>
            <a:ext cx="53067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FK: (BookId) references BOOK (BookId)</a:t>
            </a:r>
            <a:endParaRPr lang="zh-TW" altLang="zh-TW" dirty="0"/>
          </a:p>
          <a:p>
            <a:r>
              <a:rPr lang="en-US" altLang="zh-TW" dirty="0"/>
              <a:t>FK: (BranchId) references LIBRARY_BRANCH (BranchId)</a:t>
            </a:r>
            <a:endParaRPr lang="zh-TW" altLang="zh-TW" dirty="0"/>
          </a:p>
          <a:p>
            <a:r>
              <a:rPr lang="en-US" altLang="zh-TW" dirty="0"/>
              <a:t>FK: (CardNo) references BORROWER (CardNo)</a:t>
            </a:r>
            <a:endParaRPr lang="zh-TW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08665" y="5682649"/>
            <a:ext cx="854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+client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07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161</Words>
  <Application>Microsoft Office PowerPoint</Application>
  <PresentationFormat>寬螢幕</PresentationFormat>
  <Paragraphs>88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極簡易圖書搜尋系統</vt:lpstr>
      <vt:lpstr>Database</vt:lpstr>
      <vt:lpstr>PowerPoint 簡報</vt:lpstr>
      <vt:lpstr>PowerPoint 簡報</vt:lpstr>
      <vt:lpstr>Relation Schema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極簡易圖書搜尋系統</dc:title>
  <dc:creator>vince</dc:creator>
  <cp:lastModifiedBy>vince</cp:lastModifiedBy>
  <cp:revision>33</cp:revision>
  <dcterms:created xsi:type="dcterms:W3CDTF">2021-06-21T12:45:29Z</dcterms:created>
  <dcterms:modified xsi:type="dcterms:W3CDTF">2021-06-22T01:24:44Z</dcterms:modified>
</cp:coreProperties>
</file>