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72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4D006-8A4E-1017-AF72-0D9C75703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F4E69-BF81-633B-5662-7630BCAC1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347A3-418B-CA56-273E-8E0C3B1D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D393-99CD-41C2-8056-84A9BED1017C}" type="datetimeFigureOut">
              <a:rPr lang="en-AU" smtClean="0"/>
              <a:t>5/07/2022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7C630-B6AF-69CA-0BC6-730F6F80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76AB8-77B2-D298-7DD2-1E2EFF19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10BB-0EB6-4897-BA70-7588786A2A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338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D901-C3C7-9053-3713-E2AECE18B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69BB9-2F45-D0C5-AA62-11DF6FFB6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EEAD5-115F-5450-505C-62B07C53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D393-99CD-41C2-8056-84A9BED1017C}" type="datetimeFigureOut">
              <a:rPr lang="en-AU" smtClean="0"/>
              <a:t>5/07/2022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D4F8E-9EBD-84B1-BE9F-B09F44773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1605C-BCC7-8639-1EA3-80AD0C2DC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10BB-0EB6-4897-BA70-7588786A2A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530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AA695-671C-DF75-EB8D-26818ABCF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52A7A-9F16-62F5-AB85-9CCFF506C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ABE25-1B18-9F67-B48F-21CB9A88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D393-99CD-41C2-8056-84A9BED1017C}" type="datetimeFigureOut">
              <a:rPr lang="en-AU" smtClean="0"/>
              <a:t>5/07/2022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4E9AF-088E-2762-413F-A6111C0A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47C69-2FBE-8501-A64B-B545B4DE3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10BB-0EB6-4897-BA70-7588786A2A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081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0CF5-BBF5-7DE1-BC42-E13133DA5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6F88F-4DAA-34D5-A884-E3B31B9E5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1B79A-6AB0-DCBC-DDB4-BBA177C40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D393-99CD-41C2-8056-84A9BED1017C}" type="datetimeFigureOut">
              <a:rPr lang="en-AU" smtClean="0"/>
              <a:t>5/07/2022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EF20A-2A96-77FD-7158-072A6B18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8679F-0976-323F-93E0-DE86635C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10BB-0EB6-4897-BA70-7588786A2A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011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5B19-54D2-041E-7C4A-53FA0BCA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C8B88-A446-71D6-C13A-962C5C036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7D3C-F2E2-8CFF-C14B-74A1CB97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D393-99CD-41C2-8056-84A9BED1017C}" type="datetimeFigureOut">
              <a:rPr lang="en-AU" smtClean="0"/>
              <a:t>5/07/2022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A2810-AF9D-D091-4036-CCF4B7ACC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B69A7-3800-6162-A375-80443928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10BB-0EB6-4897-BA70-7588786A2A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611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1A10-5A07-A45F-5752-BACC6E020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28C8E-EB17-D0E0-DDA9-31CF18392A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BC683-BAA2-89D7-06CB-A0CA6759B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C8750-BBFB-317F-6231-486A0106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D393-99CD-41C2-8056-84A9BED1017C}" type="datetimeFigureOut">
              <a:rPr lang="en-AU" smtClean="0"/>
              <a:t>5/07/2022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7E324-7A7D-7101-05F6-257587484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48797-DA0F-EF58-0CD0-7D52A9DC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10BB-0EB6-4897-BA70-7588786A2A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778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603E3-9E4A-9C05-5424-F72B6FD29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5D489-61D3-4B82-EC09-1F771D122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CC477-B956-D799-E9E4-CE678E976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6AC10-60AD-CAD4-174D-8B582FC12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EC8466-1B12-80FE-391C-71B6168D6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F552A-45D2-811B-2982-82728ABA1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D393-99CD-41C2-8056-84A9BED1017C}" type="datetimeFigureOut">
              <a:rPr lang="en-AU" smtClean="0"/>
              <a:t>5/07/2022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86867-BBC6-0EF4-BD97-7974A4F7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E9C67-20CE-31FC-0C23-B9DABB4C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10BB-0EB6-4897-BA70-7588786A2A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902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1F9C-02FD-A7AC-1868-5B4632D25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ADD31E-060E-5C55-432C-E2886743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D393-99CD-41C2-8056-84A9BED1017C}" type="datetimeFigureOut">
              <a:rPr lang="en-AU" smtClean="0"/>
              <a:t>5/07/2022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75154-EE58-78EB-9C24-C5655836B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8B532-16FA-337D-51D6-B2CD6956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10BB-0EB6-4897-BA70-7588786A2A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681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BC1289-B74C-BD78-9740-244B5213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D393-99CD-41C2-8056-84A9BED1017C}" type="datetimeFigureOut">
              <a:rPr lang="en-AU" smtClean="0"/>
              <a:t>5/07/2022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145920-2D3D-23B4-36A5-ABB1D66F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0D4FC-3843-DA15-1C3B-6570380E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10BB-0EB6-4897-BA70-7588786A2A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640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3D13-6010-CC17-AF91-AE58C4A9A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35CDF-7D4C-A8FE-E1E1-BA56555C0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40230-2103-42DA-24F6-7E04E0906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6CA8E-3222-E47D-D4EC-4E45CD06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D393-99CD-41C2-8056-84A9BED1017C}" type="datetimeFigureOut">
              <a:rPr lang="en-AU" smtClean="0"/>
              <a:t>5/07/2022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2C716-1239-2FB7-32F2-A5F2D39AC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2824E-11FE-B475-FD74-4DD6559E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10BB-0EB6-4897-BA70-7588786A2A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38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5AF1-9532-CD3E-1956-A9A6BE936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EC1FD3-9875-3180-8A3B-B966A3521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7EEC9-4299-200C-0CC6-9005759B1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FE5D6-E984-5320-5975-6954C13F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D393-99CD-41C2-8056-84A9BED1017C}" type="datetimeFigureOut">
              <a:rPr lang="en-AU" smtClean="0"/>
              <a:t>5/07/2022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051F9-6DCF-9D23-163B-E606C8BE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07E5-2476-E84A-7BB8-FAA86087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10BB-0EB6-4897-BA70-7588786A2A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7675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56D91B-D7A8-DCD0-6785-3E120025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CBCFD-BB46-5F92-095A-A7BDEA9F6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11AA5-1D14-90F9-CFBF-9C9A0D4CD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2D393-99CD-41C2-8056-84A9BED1017C}" type="datetimeFigureOut">
              <a:rPr lang="en-AU" smtClean="0"/>
              <a:t>5/07/2022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7FF35-B4E1-558A-2BD1-1A68FB667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70A74-3E2A-C2BA-42BB-26A71DB6A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710BB-0EB6-4897-BA70-7588786A2A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166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Fork a Repository on GitHub | by Shannon Thompson | Dev Genius">
            <a:extLst>
              <a:ext uri="{FF2B5EF4-FFF2-40B4-BE49-F238E27FC236}">
                <a16:creationId xmlns:a16="http://schemas.microsoft.com/office/drawing/2014/main" id="{A7B77032-3D9C-C893-3CF2-FD148DA945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1" r="18845"/>
          <a:stretch/>
        </p:blipFill>
        <p:spPr bwMode="auto">
          <a:xfrm>
            <a:off x="9045678" y="2920181"/>
            <a:ext cx="1941524" cy="186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ptop - Free computer icons">
            <a:extLst>
              <a:ext uri="{FF2B5EF4-FFF2-40B4-BE49-F238E27FC236}">
                <a16:creationId xmlns:a16="http://schemas.microsoft.com/office/drawing/2014/main" id="{ECEF92E7-6F09-AF8B-7E64-40678F463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392" y="2920181"/>
            <a:ext cx="1863289" cy="186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e File Icon, Symbol. PNG, SVG Download.">
            <a:extLst>
              <a:ext uri="{FF2B5EF4-FFF2-40B4-BE49-F238E27FC236}">
                <a16:creationId xmlns:a16="http://schemas.microsoft.com/office/drawing/2014/main" id="{9DCBFA60-4F97-1F9A-4CC3-7727D6F10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53" y="2840093"/>
            <a:ext cx="2001308" cy="200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F3B5AA-7DCE-73F8-A356-508B3E610450}"/>
              </a:ext>
            </a:extLst>
          </p:cNvPr>
          <p:cNvSpPr txBox="1"/>
          <p:nvPr/>
        </p:nvSpPr>
        <p:spPr>
          <a:xfrm>
            <a:off x="1144686" y="5003771"/>
            <a:ext cx="631904" cy="4616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AU" sz="2400" b="1" dirty="0"/>
              <a:t>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FDBBB-2B60-7993-C58E-109BD598F329}"/>
              </a:ext>
            </a:extLst>
          </p:cNvPr>
          <p:cNvSpPr txBox="1"/>
          <p:nvPr/>
        </p:nvSpPr>
        <p:spPr>
          <a:xfrm>
            <a:off x="4752300" y="5003771"/>
            <a:ext cx="2281458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AU" sz="2400" b="1" dirty="0"/>
              <a:t>Local Repository</a:t>
            </a:r>
          </a:p>
          <a:p>
            <a:pPr algn="ctr"/>
            <a:r>
              <a:rPr lang="en-AU" sz="2400" b="1" dirty="0"/>
              <a:t>On PC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C17C6C-A685-AFDF-AEB2-519FDEA83621}"/>
              </a:ext>
            </a:extLst>
          </p:cNvPr>
          <p:cNvSpPr txBox="1"/>
          <p:nvPr/>
        </p:nvSpPr>
        <p:spPr>
          <a:xfrm>
            <a:off x="8684393" y="5003771"/>
            <a:ext cx="2630848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AU" sz="2400" b="1" dirty="0"/>
              <a:t>Remote Repository</a:t>
            </a:r>
          </a:p>
          <a:p>
            <a:pPr algn="ctr"/>
            <a:r>
              <a:rPr lang="en-AU" sz="2400" b="1" dirty="0"/>
              <a:t>On the Cloud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A2EC29-A6AD-DCB9-678C-A3DF568ACC4F}"/>
              </a:ext>
            </a:extLst>
          </p:cNvPr>
          <p:cNvCxnSpPr>
            <a:cxnSpLocks/>
            <a:stCxn id="1030" idx="3"/>
            <a:endCxn id="1028" idx="1"/>
          </p:cNvCxnSpPr>
          <p:nvPr/>
        </p:nvCxnSpPr>
        <p:spPr>
          <a:xfrm>
            <a:off x="2468561" y="3840747"/>
            <a:ext cx="2421831" cy="11079"/>
          </a:xfrm>
          <a:prstGeom prst="straightConnector1">
            <a:avLst/>
          </a:prstGeom>
          <a:ln w="666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EDCE79-E26C-AA78-95FA-170C548FDA9A}"/>
              </a:ext>
            </a:extLst>
          </p:cNvPr>
          <p:cNvCxnSpPr>
            <a:cxnSpLocks/>
            <a:stCxn id="1028" idx="3"/>
            <a:endCxn id="1026" idx="1"/>
          </p:cNvCxnSpPr>
          <p:nvPr/>
        </p:nvCxnSpPr>
        <p:spPr>
          <a:xfrm>
            <a:off x="6753681" y="3851826"/>
            <a:ext cx="2291997" cy="0"/>
          </a:xfrm>
          <a:prstGeom prst="straightConnector1">
            <a:avLst/>
          </a:prstGeom>
          <a:ln w="666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E3A113-43A7-30D1-F779-812854D3CE0C}"/>
              </a:ext>
            </a:extLst>
          </p:cNvPr>
          <p:cNvSpPr txBox="1"/>
          <p:nvPr/>
        </p:nvSpPr>
        <p:spPr>
          <a:xfrm>
            <a:off x="2443586" y="3937655"/>
            <a:ext cx="119616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AU" sz="2400" b="1" dirty="0">
                <a:solidFill>
                  <a:schemeClr val="accent1"/>
                </a:solidFill>
              </a:rPr>
              <a:t>Commit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6F7804-5058-131E-CE65-3299DF3E3BA9}"/>
              </a:ext>
            </a:extLst>
          </p:cNvPr>
          <p:cNvSpPr txBox="1"/>
          <p:nvPr/>
        </p:nvSpPr>
        <p:spPr>
          <a:xfrm>
            <a:off x="6827513" y="3937655"/>
            <a:ext cx="80182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AU" sz="2400" b="1" dirty="0">
                <a:solidFill>
                  <a:schemeClr val="accent1"/>
                </a:solidFill>
              </a:rPr>
              <a:t>Push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ADF4E6F1-4585-FFA1-5FD4-D6256278DB29}"/>
              </a:ext>
            </a:extLst>
          </p:cNvPr>
          <p:cNvCxnSpPr>
            <a:cxnSpLocks/>
            <a:stCxn id="1026" idx="0"/>
            <a:endCxn id="1030" idx="0"/>
          </p:cNvCxnSpPr>
          <p:nvPr/>
        </p:nvCxnSpPr>
        <p:spPr>
          <a:xfrm rot="16200000" flipV="1">
            <a:off x="5702130" y="-1394130"/>
            <a:ext cx="80088" cy="8548533"/>
          </a:xfrm>
          <a:prstGeom prst="curvedConnector3">
            <a:avLst>
              <a:gd name="adj1" fmla="val 1721520"/>
            </a:avLst>
          </a:prstGeom>
          <a:ln w="603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3FF79958-E211-580C-23AB-1D95449B5F10}"/>
              </a:ext>
            </a:extLst>
          </p:cNvPr>
          <p:cNvCxnSpPr>
            <a:cxnSpLocks/>
            <a:stCxn id="1026" idx="0"/>
            <a:endCxn id="1028" idx="0"/>
          </p:cNvCxnSpPr>
          <p:nvPr/>
        </p:nvCxnSpPr>
        <p:spPr>
          <a:xfrm rot="16200000" flipV="1">
            <a:off x="7919239" y="822979"/>
            <a:ext cx="12700" cy="4194403"/>
          </a:xfrm>
          <a:prstGeom prst="curvedConnector3">
            <a:avLst>
              <a:gd name="adj1" fmla="val 7621276"/>
            </a:avLst>
          </a:prstGeom>
          <a:ln w="603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AA17DAE-D575-63B2-8992-13502C9AD6B7}"/>
              </a:ext>
            </a:extLst>
          </p:cNvPr>
          <p:cNvSpPr txBox="1"/>
          <p:nvPr/>
        </p:nvSpPr>
        <p:spPr>
          <a:xfrm>
            <a:off x="10006495" y="2247956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solidFill>
                  <a:schemeClr val="accent1"/>
                </a:solidFill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678569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CB4E6BF-A027-DB05-6F39-1BF2E51DE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1987867"/>
            <a:ext cx="5731510" cy="28822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F4AA254-BAA4-9F16-5CAD-AC7494875E32}"/>
              </a:ext>
            </a:extLst>
          </p:cNvPr>
          <p:cNvSpPr/>
          <p:nvPr/>
        </p:nvSpPr>
        <p:spPr>
          <a:xfrm>
            <a:off x="3230245" y="2433432"/>
            <a:ext cx="876300" cy="2743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52A6D43-7C45-E99C-3A41-A62BF33FCC92}"/>
              </a:ext>
            </a:extLst>
          </p:cNvPr>
          <p:cNvSpPr/>
          <p:nvPr/>
        </p:nvSpPr>
        <p:spPr>
          <a:xfrm>
            <a:off x="4744720" y="2420732"/>
            <a:ext cx="876300" cy="2743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AU"/>
          </a:p>
        </p:txBody>
      </p:sp>
      <p:sp>
        <p:nvSpPr>
          <p:cNvPr id="5" name="Text Box 16">
            <a:extLst>
              <a:ext uri="{FF2B5EF4-FFF2-40B4-BE49-F238E27FC236}">
                <a16:creationId xmlns:a16="http://schemas.microsoft.com/office/drawing/2014/main" id="{B192F210-20D1-7AB3-C381-EF19F6CAC25D}"/>
              </a:ext>
            </a:extLst>
          </p:cNvPr>
          <p:cNvSpPr txBox="1"/>
          <p:nvPr/>
        </p:nvSpPr>
        <p:spPr>
          <a:xfrm>
            <a:off x="3909695" y="2271507"/>
            <a:ext cx="252095" cy="31623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1</a:t>
            </a:r>
            <a:endParaRPr lang="en-AU" sz="110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6" name="Text Box 17">
            <a:extLst>
              <a:ext uri="{FF2B5EF4-FFF2-40B4-BE49-F238E27FC236}">
                <a16:creationId xmlns:a16="http://schemas.microsoft.com/office/drawing/2014/main" id="{91A59A4C-2A92-BF93-C873-BFB5AB19A03B}"/>
              </a:ext>
            </a:extLst>
          </p:cNvPr>
          <p:cNvSpPr txBox="1"/>
          <p:nvPr/>
        </p:nvSpPr>
        <p:spPr>
          <a:xfrm>
            <a:off x="5457190" y="2256902"/>
            <a:ext cx="252095" cy="31623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2</a:t>
            </a:r>
            <a:endParaRPr lang="en-AU" sz="110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213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D1711FC-B828-6587-BD4E-0BCAF67A3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1987867"/>
            <a:ext cx="5731510" cy="28822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81B43CA-2613-782B-AD6F-63F7FBCAA065}"/>
              </a:ext>
            </a:extLst>
          </p:cNvPr>
          <p:cNvSpPr/>
          <p:nvPr/>
        </p:nvSpPr>
        <p:spPr>
          <a:xfrm>
            <a:off x="5196840" y="4273232"/>
            <a:ext cx="2319655" cy="53276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AU"/>
          </a:p>
        </p:txBody>
      </p:sp>
      <p:sp>
        <p:nvSpPr>
          <p:cNvPr id="4" name="Text Box 18">
            <a:extLst>
              <a:ext uri="{FF2B5EF4-FFF2-40B4-BE49-F238E27FC236}">
                <a16:creationId xmlns:a16="http://schemas.microsoft.com/office/drawing/2014/main" id="{EEE0E8ED-730A-B4C5-B6E6-835FCF9B62AA}"/>
              </a:ext>
            </a:extLst>
          </p:cNvPr>
          <p:cNvSpPr txBox="1"/>
          <p:nvPr/>
        </p:nvSpPr>
        <p:spPr>
          <a:xfrm>
            <a:off x="7470140" y="4315777"/>
            <a:ext cx="252095" cy="31623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3</a:t>
            </a:r>
            <a:endParaRPr lang="en-AU" sz="110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BF22CD8-A636-9604-8FFA-51244D0AB702}"/>
              </a:ext>
            </a:extLst>
          </p:cNvPr>
          <p:cNvSpPr/>
          <p:nvPr/>
        </p:nvSpPr>
        <p:spPr>
          <a:xfrm>
            <a:off x="8085455" y="4596447"/>
            <a:ext cx="876300" cy="27368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AU"/>
          </a:p>
        </p:txBody>
      </p:sp>
      <p:sp>
        <p:nvSpPr>
          <p:cNvPr id="6" name="Text Box 21">
            <a:extLst>
              <a:ext uri="{FF2B5EF4-FFF2-40B4-BE49-F238E27FC236}">
                <a16:creationId xmlns:a16="http://schemas.microsoft.com/office/drawing/2014/main" id="{12267A32-D99C-131E-F220-1D664B90AAD8}"/>
              </a:ext>
            </a:extLst>
          </p:cNvPr>
          <p:cNvSpPr txBox="1"/>
          <p:nvPr/>
        </p:nvSpPr>
        <p:spPr>
          <a:xfrm>
            <a:off x="7954010" y="4404677"/>
            <a:ext cx="252095" cy="31623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4</a:t>
            </a:r>
            <a:endParaRPr lang="en-AU" sz="110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2500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46FDA54-6A51-4537-9422-04A7E4697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1987867"/>
            <a:ext cx="5731510" cy="28822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645498D-2800-1F7E-2E9F-8F70FEF51493}"/>
              </a:ext>
            </a:extLst>
          </p:cNvPr>
          <p:cNvSpPr/>
          <p:nvPr/>
        </p:nvSpPr>
        <p:spPr>
          <a:xfrm>
            <a:off x="4106595" y="2308713"/>
            <a:ext cx="1845798" cy="3395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A96C0AD-B9B2-8ACC-2E6E-3FA0D92E3084}"/>
              </a:ext>
            </a:extLst>
          </p:cNvPr>
          <p:cNvSpPr/>
          <p:nvPr/>
        </p:nvSpPr>
        <p:spPr>
          <a:xfrm>
            <a:off x="7086259" y="2308712"/>
            <a:ext cx="752816" cy="26696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94CEEE-7510-8615-5AB9-41EE97718E79}"/>
              </a:ext>
            </a:extLst>
          </p:cNvPr>
          <p:cNvSpPr/>
          <p:nvPr/>
        </p:nvSpPr>
        <p:spPr>
          <a:xfrm>
            <a:off x="8208939" y="2308712"/>
            <a:ext cx="752816" cy="26696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9E09F7-A54A-9595-2AF2-3C371824BA07}"/>
              </a:ext>
            </a:extLst>
          </p:cNvPr>
          <p:cNvSpPr/>
          <p:nvPr/>
        </p:nvSpPr>
        <p:spPr>
          <a:xfrm>
            <a:off x="4430445" y="4473477"/>
            <a:ext cx="2151330" cy="4890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1825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7440301-5DFA-2132-AC0F-5EE3975A0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1987867"/>
            <a:ext cx="5731510" cy="28822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664C157-39C5-1353-679B-0B8A0147FEF1}"/>
              </a:ext>
            </a:extLst>
          </p:cNvPr>
          <p:cNvSpPr/>
          <p:nvPr/>
        </p:nvSpPr>
        <p:spPr>
          <a:xfrm>
            <a:off x="4171610" y="2362200"/>
            <a:ext cx="295616" cy="20395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29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B19F782-7286-A6FA-3FEE-F60693E6B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1987867"/>
            <a:ext cx="5731510" cy="28822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BA30919-44D7-A89B-3F3D-46C07E52CBC6}"/>
              </a:ext>
            </a:extLst>
          </p:cNvPr>
          <p:cNvSpPr/>
          <p:nvPr/>
        </p:nvSpPr>
        <p:spPr>
          <a:xfrm>
            <a:off x="4097070" y="2346813"/>
            <a:ext cx="1845798" cy="24398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7459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F2F8E35-9079-2C87-FB99-2083993D6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1987867"/>
            <a:ext cx="5731510" cy="28822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AD806CB-2120-7FBC-25FE-5CC35042DC03}"/>
              </a:ext>
            </a:extLst>
          </p:cNvPr>
          <p:cNvSpPr/>
          <p:nvPr/>
        </p:nvSpPr>
        <p:spPr>
          <a:xfrm>
            <a:off x="4097070" y="2346813"/>
            <a:ext cx="1845798" cy="24398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762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C6BD126-9EF0-1BC4-1DD1-A6655E128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1987867"/>
            <a:ext cx="5731510" cy="28822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066A0A5-7795-4513-54E6-99D2F15F8E62}"/>
              </a:ext>
            </a:extLst>
          </p:cNvPr>
          <p:cNvSpPr/>
          <p:nvPr/>
        </p:nvSpPr>
        <p:spPr>
          <a:xfrm>
            <a:off x="4591050" y="3575538"/>
            <a:ext cx="504826" cy="24398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E66702-329B-2747-5AFC-2A4C30DC27E3}"/>
              </a:ext>
            </a:extLst>
          </p:cNvPr>
          <p:cNvSpPr/>
          <p:nvPr/>
        </p:nvSpPr>
        <p:spPr>
          <a:xfrm>
            <a:off x="4310063" y="3905250"/>
            <a:ext cx="504826" cy="24398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6BA2309-D913-5330-D61B-D3DE7E37E14D}"/>
              </a:ext>
            </a:extLst>
          </p:cNvPr>
          <p:cNvSpPr/>
          <p:nvPr/>
        </p:nvSpPr>
        <p:spPr>
          <a:xfrm>
            <a:off x="7205662" y="4027243"/>
            <a:ext cx="1862137" cy="7447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131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17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Huth, Neil (A&amp;F, Toowoomba)</dc:creator>
  <cp:lastModifiedBy>Huth, Neil (A&amp;F, Toowoomba)</cp:lastModifiedBy>
  <cp:revision>3</cp:revision>
  <dcterms:created xsi:type="dcterms:W3CDTF">2022-06-27T05:18:03Z</dcterms:created>
  <dcterms:modified xsi:type="dcterms:W3CDTF">2022-07-05T01:28:25Z</dcterms:modified>
</cp:coreProperties>
</file>