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30" d="100"/>
          <a:sy n="130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A1DF-96BB-44B8-90DE-79EB108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997B3-3EE8-436C-AB51-13B42E77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A7EB-E8CD-45E0-8A13-6E4029AC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BD6E-8D73-4183-9F3D-A36E11E1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8738-4DA5-4C18-A779-911F4FF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95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2743-8730-4B44-9798-E083B490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5D81A-9329-479C-A61D-3EB788F4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D8BE-0B8B-4859-95BF-1AFE12F7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EE53-D719-43AB-81CD-87398A39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576B-06D1-4BF4-96D8-1CB27922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1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5C39B-E100-4F65-AA6E-8B7D20D5E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101F-A1BA-42E6-88B9-B45207BE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4CE2-9074-4289-8523-7CB230B1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849E-09DD-489E-98CF-0F13108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E601-CF22-4B09-B543-010958B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526F-D536-43BD-850A-AAA0C47E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0CD7-4009-4809-BBF1-AD1C9284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838F-2201-456B-98AC-F737633D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D8ED-2F0C-43AC-8DEA-9A77818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7769-C27E-4060-A2C4-9E1AFC6B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3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9D6B-C71B-47E3-BDED-447B4AE3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4E1C2-88D2-4B4F-A87C-3541D8DD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5A78-7FF0-4824-BBE2-F67D82DD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7874-4428-4574-9EE5-934E4AAE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C207-4D12-4291-8832-A8C12789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6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A92F-3B46-4293-B09F-9DFBB16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F8B7-3408-4A62-B2E5-DEDA1490F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23E5-4D1B-4C5C-A51E-03AE2E8A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D4FE7-50BE-417D-90E5-96D526C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C2F69-4913-4D51-9F50-8BFBAA63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07A3-4F99-41D9-BF47-9D2C50E5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0D1E-D4CF-4E77-90BB-EBCC573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4315-F45F-4746-8953-CF8CF237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736C-F71D-479D-AAAC-90DBAD0EF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43948-3DCE-47A9-B3E6-53C2A055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BEC3A-00FC-43E4-96E3-F6FE430DB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DBE4F-916A-4D05-BDF3-472EFBEB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3689-6F30-41EA-A202-31FFF46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69D3A-7E39-4433-A2DD-B688CABC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7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DE01-C28E-4067-93E3-8D1F3995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F1427-B06F-4D43-9EFA-D75DE13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A4D30-13D6-4650-8A7D-3845F5FF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343FE-E130-4BB9-9641-79B494AD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0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531D9-B535-41A0-B650-AB7045DA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E2E31-C2B8-4C8D-8787-E9416F2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BC5E-549E-4C33-A47C-FEE77901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0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18AD-B349-45FA-BDC3-DC27BF70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7B83-EBE4-4A53-BBB7-270FC031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1F69-465F-40E2-9915-C7BD7133A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8E37-ACE1-468E-8A23-97FB245F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B90E-1CAC-48BD-87D4-8829848F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698-203E-4FC7-B360-EF9A703A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9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AA7A-B80D-4276-9C3D-BCA6EB1A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3ED0-2DA4-4423-9FE4-9C08481DE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481A-D16E-4E2A-9E8F-4E47E898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037C-4F14-4EED-BB10-E70BDAF7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B39F8-3014-4E58-AB7E-E648E22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84AF-54BB-4B5B-A6AE-032B6CAE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4CCBF-9ADE-4F3E-A720-C6374879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F84EF-8F36-4FD8-8852-0611C7C6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9481-0C62-4139-9ECA-B8E951FFF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3199-AADB-4817-AF1D-546F7F014E81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BB35-0179-4D45-913F-7620DCCB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27FA-9E94-41C2-8956-C9F44989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84AD-2128-4EBC-B59C-BD235C7392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2">
            <a:extLst>
              <a:ext uri="{FF2B5EF4-FFF2-40B4-BE49-F238E27FC236}">
                <a16:creationId xmlns:a16="http://schemas.microsoft.com/office/drawing/2014/main" id="{0162624C-0DD7-4184-BC5F-38154AA4189E}"/>
              </a:ext>
            </a:extLst>
          </p:cNvPr>
          <p:cNvSpPr/>
          <p:nvPr/>
        </p:nvSpPr>
        <p:spPr>
          <a:xfrm>
            <a:off x="90727" y="13307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464414-135C-432C-AD1C-B90148215C5F}"/>
              </a:ext>
            </a:extLst>
          </p:cNvPr>
          <p:cNvCxnSpPr>
            <a:cxnSpLocks/>
          </p:cNvCxnSpPr>
          <p:nvPr/>
        </p:nvCxnSpPr>
        <p:spPr>
          <a:xfrm flipV="1">
            <a:off x="251936" y="282829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423862-938A-4773-BAAC-8E6A6EF766C5}"/>
              </a:ext>
            </a:extLst>
          </p:cNvPr>
          <p:cNvSpPr txBox="1"/>
          <p:nvPr/>
        </p:nvSpPr>
        <p:spPr>
          <a:xfrm>
            <a:off x="288101" y="290167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sp>
        <p:nvSpPr>
          <p:cNvPr id="7" name="Rounded Rectangle 77">
            <a:extLst>
              <a:ext uri="{FF2B5EF4-FFF2-40B4-BE49-F238E27FC236}">
                <a16:creationId xmlns:a16="http://schemas.microsoft.com/office/drawing/2014/main" id="{E28D590A-0FDA-4165-B351-3C123A49ABAE}"/>
              </a:ext>
            </a:extLst>
          </p:cNvPr>
          <p:cNvSpPr/>
          <p:nvPr/>
        </p:nvSpPr>
        <p:spPr>
          <a:xfrm>
            <a:off x="90727" y="4869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owl:Class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17DA5C-D426-4BFD-8705-CC3892A720F6}"/>
              </a:ext>
            </a:extLst>
          </p:cNvPr>
          <p:cNvCxnSpPr>
            <a:cxnSpLocks/>
          </p:cNvCxnSpPr>
          <p:nvPr/>
        </p:nvCxnSpPr>
        <p:spPr>
          <a:xfrm flipV="1">
            <a:off x="251936" y="216247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00DC6-C0C4-42B7-9237-1E0F6F733DA8}"/>
              </a:ext>
            </a:extLst>
          </p:cNvPr>
          <p:cNvSpPr txBox="1"/>
          <p:nvPr/>
        </p:nvSpPr>
        <p:spPr>
          <a:xfrm>
            <a:off x="288101" y="223585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property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C1C3E-740F-4FD2-832F-0C72B22347B1}"/>
              </a:ext>
            </a:extLst>
          </p:cNvPr>
          <p:cNvSpPr txBox="1"/>
          <p:nvPr/>
        </p:nvSpPr>
        <p:spPr>
          <a:xfrm>
            <a:off x="169853" y="-658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12" name="Rounded Rectangle 91">
            <a:extLst>
              <a:ext uri="{FF2B5EF4-FFF2-40B4-BE49-F238E27FC236}">
                <a16:creationId xmlns:a16="http://schemas.microsoft.com/office/drawing/2014/main" id="{D0422F8C-1650-4AAE-97B6-2CB9C0634023}"/>
              </a:ext>
            </a:extLst>
          </p:cNvPr>
          <p:cNvSpPr/>
          <p:nvPr/>
        </p:nvSpPr>
        <p:spPr>
          <a:xfrm>
            <a:off x="2251692" y="121731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6CA8CD-A031-477E-B313-D7578BF96A2E}"/>
              </a:ext>
            </a:extLst>
          </p:cNvPr>
          <p:cNvCxnSpPr>
            <a:cxnSpLocks/>
          </p:cNvCxnSpPr>
          <p:nvPr/>
        </p:nvCxnSpPr>
        <p:spPr>
          <a:xfrm flipV="1">
            <a:off x="251936" y="349412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D08308-E200-4333-8B58-2E0DE82291BC}"/>
              </a:ext>
            </a:extLst>
          </p:cNvPr>
          <p:cNvSpPr txBox="1"/>
          <p:nvPr/>
        </p:nvSpPr>
        <p:spPr>
          <a:xfrm>
            <a:off x="288101" y="356749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5A3A89-1CB7-4E5D-AE83-F73FE80B6E5F}"/>
              </a:ext>
            </a:extLst>
          </p:cNvPr>
          <p:cNvSpPr/>
          <p:nvPr/>
        </p:nvSpPr>
        <p:spPr>
          <a:xfrm>
            <a:off x="90727" y="4203850"/>
            <a:ext cx="1248931" cy="32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owl:Datatype</a:t>
            </a:r>
            <a:r>
              <a:rPr lang="en-AU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A72FE-1968-46B2-9D38-0C0F352BF260}"/>
              </a:ext>
            </a:extLst>
          </p:cNvPr>
          <p:cNvSpPr/>
          <p:nvPr/>
        </p:nvSpPr>
        <p:spPr>
          <a:xfrm>
            <a:off x="4490227" y="1384040"/>
            <a:ext cx="1248931" cy="32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xsd:date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A010C0-17B1-425D-9486-4DCDCFC2A083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3500628" y="1546272"/>
            <a:ext cx="98959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EB6352-AFFC-4890-8B22-C0CF71393844}"/>
              </a:ext>
            </a:extLst>
          </p:cNvPr>
          <p:cNvSpPr txBox="1"/>
          <p:nvPr/>
        </p:nvSpPr>
        <p:spPr>
          <a:xfrm>
            <a:off x="3500628" y="1254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dct:issued</a:t>
            </a:r>
            <a:r>
              <a:rPr lang="en-US" sz="1200" dirty="0"/>
              <a:t> [1]</a:t>
            </a:r>
          </a:p>
        </p:txBody>
      </p:sp>
      <p:sp>
        <p:nvSpPr>
          <p:cNvPr id="46" name="Rounded Rectangle 91">
            <a:extLst>
              <a:ext uri="{FF2B5EF4-FFF2-40B4-BE49-F238E27FC236}">
                <a16:creationId xmlns:a16="http://schemas.microsoft.com/office/drawing/2014/main" id="{7F1B9CDA-A6ED-4FC7-A06C-A23C7D3D5F88}"/>
              </a:ext>
            </a:extLst>
          </p:cNvPr>
          <p:cNvSpPr/>
          <p:nvPr/>
        </p:nvSpPr>
        <p:spPr>
          <a:xfrm>
            <a:off x="2251692" y="24538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Amendment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AD211A-CB7C-4A1D-951A-2DE8A21CFC01}"/>
              </a:ext>
            </a:extLst>
          </p:cNvPr>
          <p:cNvCxnSpPr>
            <a:cxnSpLocks/>
            <a:stCxn id="46" idx="0"/>
            <a:endCxn id="12" idx="2"/>
          </p:cNvCxnSpPr>
          <p:nvPr/>
        </p:nvCxnSpPr>
        <p:spPr>
          <a:xfrm flipV="1">
            <a:off x="2876160" y="1875233"/>
            <a:ext cx="0" cy="578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61DC8B2-C3AD-4A09-B624-47B19BAEF948}"/>
              </a:ext>
            </a:extLst>
          </p:cNvPr>
          <p:cNvCxnSpPr>
            <a:stCxn id="46" idx="1"/>
            <a:endCxn id="12" idx="1"/>
          </p:cNvCxnSpPr>
          <p:nvPr/>
        </p:nvCxnSpPr>
        <p:spPr>
          <a:xfrm rot="10800000">
            <a:off x="2251692" y="1546272"/>
            <a:ext cx="12700" cy="123654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6EB9D7-6919-4C68-9699-8BBE639D705D}"/>
              </a:ext>
            </a:extLst>
          </p:cNvPr>
          <p:cNvSpPr txBox="1"/>
          <p:nvPr/>
        </p:nvSpPr>
        <p:spPr>
          <a:xfrm rot="16200000">
            <a:off x="1132917" y="1985111"/>
            <a:ext cx="141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prov:wasRevisionOf</a:t>
            </a:r>
            <a:endParaRPr lang="en-US" sz="1200" dirty="0"/>
          </a:p>
        </p:txBody>
      </p:sp>
      <p:sp>
        <p:nvSpPr>
          <p:cNvPr id="54" name="Rounded Rectangle 91">
            <a:extLst>
              <a:ext uri="{FF2B5EF4-FFF2-40B4-BE49-F238E27FC236}">
                <a16:creationId xmlns:a16="http://schemas.microsoft.com/office/drawing/2014/main" id="{0D445A40-4306-4001-96A0-95368D877D7A}"/>
              </a:ext>
            </a:extLst>
          </p:cNvPr>
          <p:cNvSpPr/>
          <p:nvPr/>
        </p:nvSpPr>
        <p:spPr>
          <a:xfrm>
            <a:off x="3487928" y="360827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time: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ProperInterval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4EB34F-282E-40E7-9702-2CD3C09CD092}"/>
              </a:ext>
            </a:extLst>
          </p:cNvPr>
          <p:cNvSpPr/>
          <p:nvPr/>
        </p:nvSpPr>
        <p:spPr>
          <a:xfrm>
            <a:off x="2210771" y="83232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prov:Entity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245C7A-7ABC-4DF1-95FF-737333629039}"/>
              </a:ext>
            </a:extLst>
          </p:cNvPr>
          <p:cNvCxnSpPr>
            <a:cxnSpLocks/>
            <a:stCxn id="12" idx="0"/>
            <a:endCxn id="55" idx="4"/>
          </p:cNvCxnSpPr>
          <p:nvPr/>
        </p:nvCxnSpPr>
        <p:spPr>
          <a:xfrm flipV="1">
            <a:off x="2876160" y="679225"/>
            <a:ext cx="0" cy="5380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91">
            <a:extLst>
              <a:ext uri="{FF2B5EF4-FFF2-40B4-BE49-F238E27FC236}">
                <a16:creationId xmlns:a16="http://schemas.microsoft.com/office/drawing/2014/main" id="{5B693D4B-E301-458F-A0BC-4F74BE88F86E}"/>
              </a:ext>
            </a:extLst>
          </p:cNvPr>
          <p:cNvSpPr/>
          <p:nvPr/>
        </p:nvSpPr>
        <p:spPr>
          <a:xfrm>
            <a:off x="4490222" y="24538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ounded Rectangle 91">
            <a:extLst>
              <a:ext uri="{FF2B5EF4-FFF2-40B4-BE49-F238E27FC236}">
                <a16:creationId xmlns:a16="http://schemas.microsoft.com/office/drawing/2014/main" id="{9B965D13-0509-4B72-BCC9-3D7CA11CC4F2}"/>
              </a:ext>
            </a:extLst>
          </p:cNvPr>
          <p:cNvSpPr/>
          <p:nvPr/>
        </p:nvSpPr>
        <p:spPr>
          <a:xfrm>
            <a:off x="7022297" y="24538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Department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3A1614-96A3-43E2-AEEC-0A82E73F6AC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476756" y="1838178"/>
            <a:ext cx="1013466" cy="94463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E494118-2E63-4556-B8C1-424E38F11624}"/>
              </a:ext>
            </a:extLst>
          </p:cNvPr>
          <p:cNvSpPr txBox="1"/>
          <p:nvPr/>
        </p:nvSpPr>
        <p:spPr>
          <a:xfrm>
            <a:off x="2871086" y="3201838"/>
            <a:ext cx="118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owl:hasTime</a:t>
            </a:r>
            <a:r>
              <a:rPr lang="en-US" sz="1200" dirty="0"/>
              <a:t> [1]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FCA03F-46B7-455F-9F53-DDE3C366A4F3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739158" y="2782816"/>
            <a:ext cx="128313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C5A5CAA-07E3-410D-ABDC-97A23B7D7B9E}"/>
              </a:ext>
            </a:extLst>
          </p:cNvPr>
          <p:cNvSpPr txBox="1"/>
          <p:nvPr/>
        </p:nvSpPr>
        <p:spPr>
          <a:xfrm>
            <a:off x="5694420" y="2484405"/>
            <a:ext cx="136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hasDepartment</a:t>
            </a:r>
            <a:r>
              <a:rPr lang="en-US" sz="1200" dirty="0"/>
              <a:t> [1]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276BEA99-BFA3-46E0-9F68-83AAA1FE92DE}"/>
              </a:ext>
            </a:extLst>
          </p:cNvPr>
          <p:cNvSpPr/>
          <p:nvPr/>
        </p:nvSpPr>
        <p:spPr>
          <a:xfrm>
            <a:off x="8510401" y="83232"/>
            <a:ext cx="361945" cy="43830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F27E91-CB7F-4153-960C-47A5720A6EB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476756" y="1838178"/>
            <a:ext cx="635640" cy="17700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91">
            <a:extLst>
              <a:ext uri="{FF2B5EF4-FFF2-40B4-BE49-F238E27FC236}">
                <a16:creationId xmlns:a16="http://schemas.microsoft.com/office/drawing/2014/main" id="{CEBBD82D-1C29-4B91-8FF8-B8D24866F4BD}"/>
              </a:ext>
            </a:extLst>
          </p:cNvPr>
          <p:cNvSpPr/>
          <p:nvPr/>
        </p:nvSpPr>
        <p:spPr>
          <a:xfrm>
            <a:off x="7022297" y="360827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Law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AAC22B-654C-4930-8E23-2E095B7037AC}"/>
              </a:ext>
            </a:extLst>
          </p:cNvPr>
          <p:cNvCxnSpPr>
            <a:cxnSpLocks/>
            <a:stCxn id="60" idx="2"/>
            <a:endCxn id="78" idx="0"/>
          </p:cNvCxnSpPr>
          <p:nvPr/>
        </p:nvCxnSpPr>
        <p:spPr>
          <a:xfrm>
            <a:off x="7646765" y="3111777"/>
            <a:ext cx="0" cy="49649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150EAFB-5C5B-4D25-96B9-CD1E209551E3}"/>
              </a:ext>
            </a:extLst>
          </p:cNvPr>
          <p:cNvSpPr txBox="1"/>
          <p:nvPr/>
        </p:nvSpPr>
        <p:spPr>
          <a:xfrm>
            <a:off x="3970844" y="2158729"/>
            <a:ext cx="119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hasMatter</a:t>
            </a:r>
            <a:r>
              <a:rPr lang="en-US" sz="1200" dirty="0"/>
              <a:t> [1..*]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D59207-1480-4123-8811-501060F19463}"/>
              </a:ext>
            </a:extLst>
          </p:cNvPr>
          <p:cNvSpPr txBox="1"/>
          <p:nvPr/>
        </p:nvSpPr>
        <p:spPr>
          <a:xfrm>
            <a:off x="6094383" y="3221525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administersLegislation</a:t>
            </a:r>
            <a:endParaRPr lang="en-US" sz="1200" dirty="0"/>
          </a:p>
        </p:txBody>
      </p:sp>
      <p:sp>
        <p:nvSpPr>
          <p:cNvPr id="90" name="Rounded Rectangle 91">
            <a:extLst>
              <a:ext uri="{FF2B5EF4-FFF2-40B4-BE49-F238E27FC236}">
                <a16:creationId xmlns:a16="http://schemas.microsoft.com/office/drawing/2014/main" id="{9581D4BC-F009-43B7-A4E5-9A64A8526BAF}"/>
              </a:ext>
            </a:extLst>
          </p:cNvPr>
          <p:cNvSpPr/>
          <p:nvPr/>
        </p:nvSpPr>
        <p:spPr>
          <a:xfrm>
            <a:off x="8911500" y="1968267"/>
            <a:ext cx="1248936" cy="6579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AAO structural modelling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2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7</cp:revision>
  <dcterms:created xsi:type="dcterms:W3CDTF">2018-11-02T02:36:57Z</dcterms:created>
  <dcterms:modified xsi:type="dcterms:W3CDTF">2018-11-02T03:36:01Z</dcterms:modified>
</cp:coreProperties>
</file>