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7"/>
    <p:restoredTop sz="94675"/>
  </p:normalViewPr>
  <p:slideViewPr>
    <p:cSldViewPr snapToGrid="0" snapToObjects="1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0C5A-83D9-5045-9990-CA092B34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C7A55-34C9-1241-91F7-D76564BA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46C4-85AD-7148-A68E-E1872D53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A77C-C8EC-1C42-8CB0-9680548F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053F-2CAA-CF4F-BF7A-3678C0FF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87B3-6B99-BC49-A9CB-7322F775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49EE4-0BCF-3849-B0B2-7386CDDF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0031-FE9A-0448-AC2B-75DC3F7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99F6-2ACD-D141-A64E-05095487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B30A-9459-5E43-A010-02768B96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61018-B3CF-EA46-9B2F-A2456DB3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E2C32-D13C-2E45-AF0E-8E95C370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586A-C6F8-3F4C-90EC-BE821B1C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DBEF-08C5-CB4B-A14D-23D5F373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A5B1-19A9-BA45-874E-8E292F6E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7A9E-5578-824B-8E4F-A9D27757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9E86-6884-FB4C-84FC-4FCF230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1E23-F672-744A-9EDD-1FEA0579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8994-61C1-4642-9CDC-C7D71B76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5AB6-13C6-3F4F-9ED9-8D30735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5C8D-1599-3C43-8B93-9FDED366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1859-0CEB-8C47-A0B2-3F3633F5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C2CC-9D0B-124F-83CB-39D1EC96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E8EA-741F-634D-A6B1-0F45287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3054-3C4F-6748-B912-62E7CD31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F2C-72A8-D643-A600-26445F55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264A-A77E-8C48-B146-91905B913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CA74-FAB2-6B4E-BB17-4C474F0F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E0FE-7562-584A-9D33-F27762BC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DD931-921A-BF45-B8CC-EAB74EFE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15C7-8527-4941-B9CF-84F963C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8F99-23EC-2D4A-86D5-FFAC9CCF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2222-B13D-3247-A026-3BA22827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01A0-7FAA-5A46-BDAD-6F84539C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19AD2-E0A5-3A4D-9F8E-520B649F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C3065-29C7-434E-993A-A8E804BD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45E00-E4CF-4241-B874-DB6AD3F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C1EE7-DC95-4848-B888-A985F90E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B8734-9012-0F46-8979-05FCD015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15D3-B83B-EE41-8EEC-8D923874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5B84A-A6E7-8B4D-A9F6-1824F975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9E542-55E3-E14A-9441-D677976D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97352-1243-AF42-9CC1-33D8496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D9AA-A550-214F-9D57-ADC38EBD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56620-D4E6-3A41-A83E-EF6B4B54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4A10-B9EE-3E4A-A436-F4F15A7B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69E-AFA8-E846-80EF-64F562A1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ADC8-807C-F94B-B755-6EDDCEBD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7E5CE-9A07-B54E-9D96-AAD0454E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A3990-2E3C-3D4E-8789-C93D3D89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C163-E347-E24F-B299-A007E6FC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16BC-D0DF-C746-84EB-917A3DE7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97DB-71E7-CE4F-B1A8-0CBFBC78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A8CD7-5CDC-0A4B-901B-7D95534C6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D4C3-7C89-424D-A39A-E0E50A84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08D27-050B-D143-87A3-471A53E9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6EDC6-E410-3D44-B924-CFC445F2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8889-08F4-4748-9E55-0AFCB88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361B4-07BC-3D42-89C1-F61F9238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D424-8589-5A4D-AC1A-96542D22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1605-9430-D943-9FC4-9856F544E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9D10-0557-6345-A7BE-E96E9412885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F9AA-4E92-4C41-AEA6-3F35215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2586-1FAE-A94B-9B09-7E45D715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31BE-59D8-F346-9D76-1C9C817F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E9FD8722-C9C0-0D47-A9E9-B10FA4A93316}"/>
              </a:ext>
            </a:extLst>
          </p:cNvPr>
          <p:cNvSpPr/>
          <p:nvPr/>
        </p:nvSpPr>
        <p:spPr>
          <a:xfrm>
            <a:off x="2634712" y="1363000"/>
            <a:ext cx="2185261" cy="2526223"/>
          </a:xfrm>
          <a:custGeom>
            <a:avLst/>
            <a:gdLst>
              <a:gd name="connsiteX0" fmla="*/ 170481 w 2185261"/>
              <a:gd name="connsiteY0" fmla="*/ 712922 h 2526223"/>
              <a:gd name="connsiteX1" fmla="*/ 108488 w 2185261"/>
              <a:gd name="connsiteY1" fmla="*/ 619932 h 2526223"/>
              <a:gd name="connsiteX2" fmla="*/ 108488 w 2185261"/>
              <a:gd name="connsiteY2" fmla="*/ 387457 h 2526223"/>
              <a:gd name="connsiteX3" fmla="*/ 216976 w 2185261"/>
              <a:gd name="connsiteY3" fmla="*/ 170481 h 2526223"/>
              <a:gd name="connsiteX4" fmla="*/ 387458 w 2185261"/>
              <a:gd name="connsiteY4" fmla="*/ 61993 h 2526223"/>
              <a:gd name="connsiteX5" fmla="*/ 697424 w 2185261"/>
              <a:gd name="connsiteY5" fmla="*/ 0 h 2526223"/>
              <a:gd name="connsiteX6" fmla="*/ 1053885 w 2185261"/>
              <a:gd name="connsiteY6" fmla="*/ 0 h 2526223"/>
              <a:gd name="connsiteX7" fmla="*/ 1255363 w 2185261"/>
              <a:gd name="connsiteY7" fmla="*/ 61993 h 2526223"/>
              <a:gd name="connsiteX8" fmla="*/ 1379349 w 2185261"/>
              <a:gd name="connsiteY8" fmla="*/ 154983 h 2526223"/>
              <a:gd name="connsiteX9" fmla="*/ 1410346 w 2185261"/>
              <a:gd name="connsiteY9" fmla="*/ 340962 h 2526223"/>
              <a:gd name="connsiteX10" fmla="*/ 1379349 w 2185261"/>
              <a:gd name="connsiteY10" fmla="*/ 433952 h 2526223"/>
              <a:gd name="connsiteX11" fmla="*/ 1348353 w 2185261"/>
              <a:gd name="connsiteY11" fmla="*/ 526942 h 2526223"/>
              <a:gd name="connsiteX12" fmla="*/ 1363851 w 2185261"/>
              <a:gd name="connsiteY12" fmla="*/ 573437 h 2526223"/>
              <a:gd name="connsiteX13" fmla="*/ 1363851 w 2185261"/>
              <a:gd name="connsiteY13" fmla="*/ 573437 h 2526223"/>
              <a:gd name="connsiteX14" fmla="*/ 1596325 w 2185261"/>
              <a:gd name="connsiteY14" fmla="*/ 681925 h 2526223"/>
              <a:gd name="connsiteX15" fmla="*/ 1596325 w 2185261"/>
              <a:gd name="connsiteY15" fmla="*/ 821410 h 2526223"/>
              <a:gd name="connsiteX16" fmla="*/ 1735810 w 2185261"/>
              <a:gd name="connsiteY16" fmla="*/ 836908 h 2526223"/>
              <a:gd name="connsiteX17" fmla="*/ 1844298 w 2185261"/>
              <a:gd name="connsiteY17" fmla="*/ 914400 h 2526223"/>
              <a:gd name="connsiteX18" fmla="*/ 1859797 w 2185261"/>
              <a:gd name="connsiteY18" fmla="*/ 1115877 h 2526223"/>
              <a:gd name="connsiteX19" fmla="*/ 1968285 w 2185261"/>
              <a:gd name="connsiteY19" fmla="*/ 1224366 h 2526223"/>
              <a:gd name="connsiteX20" fmla="*/ 1968285 w 2185261"/>
              <a:gd name="connsiteY20" fmla="*/ 1224366 h 2526223"/>
              <a:gd name="connsiteX21" fmla="*/ 2154264 w 2185261"/>
              <a:gd name="connsiteY21" fmla="*/ 1363850 h 2526223"/>
              <a:gd name="connsiteX22" fmla="*/ 2185261 w 2185261"/>
              <a:gd name="connsiteY22" fmla="*/ 1565328 h 2526223"/>
              <a:gd name="connsiteX23" fmla="*/ 2076773 w 2185261"/>
              <a:gd name="connsiteY23" fmla="*/ 1673816 h 2526223"/>
              <a:gd name="connsiteX24" fmla="*/ 1844298 w 2185261"/>
              <a:gd name="connsiteY24" fmla="*/ 1658318 h 2526223"/>
              <a:gd name="connsiteX25" fmla="*/ 1751308 w 2185261"/>
              <a:gd name="connsiteY25" fmla="*/ 1766806 h 2526223"/>
              <a:gd name="connsiteX26" fmla="*/ 1751308 w 2185261"/>
              <a:gd name="connsiteY26" fmla="*/ 1844298 h 2526223"/>
              <a:gd name="connsiteX27" fmla="*/ 1751308 w 2185261"/>
              <a:gd name="connsiteY27" fmla="*/ 2154264 h 2526223"/>
              <a:gd name="connsiteX28" fmla="*/ 1642820 w 2185261"/>
              <a:gd name="connsiteY28" fmla="*/ 2324745 h 2526223"/>
              <a:gd name="connsiteX29" fmla="*/ 1642820 w 2185261"/>
              <a:gd name="connsiteY29" fmla="*/ 2324745 h 2526223"/>
              <a:gd name="connsiteX30" fmla="*/ 1317356 w 2185261"/>
              <a:gd name="connsiteY30" fmla="*/ 2479728 h 2526223"/>
              <a:gd name="connsiteX31" fmla="*/ 976393 w 2185261"/>
              <a:gd name="connsiteY31" fmla="*/ 2526223 h 2526223"/>
              <a:gd name="connsiteX32" fmla="*/ 774915 w 2185261"/>
              <a:gd name="connsiteY32" fmla="*/ 2433233 h 2526223"/>
              <a:gd name="connsiteX33" fmla="*/ 805912 w 2185261"/>
              <a:gd name="connsiteY33" fmla="*/ 2154264 h 2526223"/>
              <a:gd name="connsiteX34" fmla="*/ 1022888 w 2185261"/>
              <a:gd name="connsiteY34" fmla="*/ 2014779 h 2526223"/>
              <a:gd name="connsiteX35" fmla="*/ 1301858 w 2185261"/>
              <a:gd name="connsiteY35" fmla="*/ 1875294 h 2526223"/>
              <a:gd name="connsiteX36" fmla="*/ 1301858 w 2185261"/>
              <a:gd name="connsiteY36" fmla="*/ 1875294 h 2526223"/>
              <a:gd name="connsiteX37" fmla="*/ 1022888 w 2185261"/>
              <a:gd name="connsiteY37" fmla="*/ 1642820 h 2526223"/>
              <a:gd name="connsiteX38" fmla="*/ 759417 w 2185261"/>
              <a:gd name="connsiteY38" fmla="*/ 1611823 h 2526223"/>
              <a:gd name="connsiteX39" fmla="*/ 402956 w 2185261"/>
              <a:gd name="connsiteY39" fmla="*/ 1673816 h 2526223"/>
              <a:gd name="connsiteX40" fmla="*/ 154983 w 2185261"/>
              <a:gd name="connsiteY40" fmla="*/ 1658318 h 2526223"/>
              <a:gd name="connsiteX41" fmla="*/ 46495 w 2185261"/>
              <a:gd name="connsiteY41" fmla="*/ 1549830 h 2526223"/>
              <a:gd name="connsiteX42" fmla="*/ 0 w 2185261"/>
              <a:gd name="connsiteY42" fmla="*/ 1379349 h 2526223"/>
              <a:gd name="connsiteX43" fmla="*/ 0 w 2185261"/>
              <a:gd name="connsiteY43" fmla="*/ 1162372 h 2526223"/>
              <a:gd name="connsiteX44" fmla="*/ 0 w 2185261"/>
              <a:gd name="connsiteY44" fmla="*/ 1162372 h 2526223"/>
              <a:gd name="connsiteX45" fmla="*/ 92990 w 2185261"/>
              <a:gd name="connsiteY45" fmla="*/ 914400 h 2526223"/>
              <a:gd name="connsiteX46" fmla="*/ 92990 w 2185261"/>
              <a:gd name="connsiteY46" fmla="*/ 914400 h 2526223"/>
              <a:gd name="connsiteX47" fmla="*/ 170481 w 2185261"/>
              <a:gd name="connsiteY47" fmla="*/ 712922 h 252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185261" h="2526223">
                <a:moveTo>
                  <a:pt x="170481" y="712922"/>
                </a:moveTo>
                <a:lnTo>
                  <a:pt x="108488" y="619932"/>
                </a:lnTo>
                <a:lnTo>
                  <a:pt x="108488" y="387457"/>
                </a:lnTo>
                <a:lnTo>
                  <a:pt x="216976" y="170481"/>
                </a:lnTo>
                <a:lnTo>
                  <a:pt x="387458" y="61993"/>
                </a:lnTo>
                <a:lnTo>
                  <a:pt x="697424" y="0"/>
                </a:lnTo>
                <a:lnTo>
                  <a:pt x="1053885" y="0"/>
                </a:lnTo>
                <a:lnTo>
                  <a:pt x="1255363" y="61993"/>
                </a:lnTo>
                <a:lnTo>
                  <a:pt x="1379349" y="154983"/>
                </a:lnTo>
                <a:lnTo>
                  <a:pt x="1410346" y="340962"/>
                </a:lnTo>
                <a:lnTo>
                  <a:pt x="1379349" y="433952"/>
                </a:lnTo>
                <a:lnTo>
                  <a:pt x="1348353" y="526942"/>
                </a:lnTo>
                <a:lnTo>
                  <a:pt x="1363851" y="573437"/>
                </a:lnTo>
                <a:lnTo>
                  <a:pt x="1363851" y="573437"/>
                </a:lnTo>
                <a:lnTo>
                  <a:pt x="1596325" y="681925"/>
                </a:lnTo>
                <a:lnTo>
                  <a:pt x="1596325" y="821410"/>
                </a:lnTo>
                <a:lnTo>
                  <a:pt x="1735810" y="836908"/>
                </a:lnTo>
                <a:lnTo>
                  <a:pt x="1844298" y="914400"/>
                </a:lnTo>
                <a:lnTo>
                  <a:pt x="1859797" y="1115877"/>
                </a:lnTo>
                <a:lnTo>
                  <a:pt x="1968285" y="1224366"/>
                </a:lnTo>
                <a:lnTo>
                  <a:pt x="1968285" y="1224366"/>
                </a:lnTo>
                <a:lnTo>
                  <a:pt x="2154264" y="1363850"/>
                </a:lnTo>
                <a:lnTo>
                  <a:pt x="2185261" y="1565328"/>
                </a:lnTo>
                <a:lnTo>
                  <a:pt x="2076773" y="1673816"/>
                </a:lnTo>
                <a:lnTo>
                  <a:pt x="1844298" y="1658318"/>
                </a:lnTo>
                <a:lnTo>
                  <a:pt x="1751308" y="1766806"/>
                </a:lnTo>
                <a:lnTo>
                  <a:pt x="1751308" y="1844298"/>
                </a:lnTo>
                <a:lnTo>
                  <a:pt x="1751308" y="2154264"/>
                </a:lnTo>
                <a:lnTo>
                  <a:pt x="1642820" y="2324745"/>
                </a:lnTo>
                <a:lnTo>
                  <a:pt x="1642820" y="2324745"/>
                </a:lnTo>
                <a:lnTo>
                  <a:pt x="1317356" y="2479728"/>
                </a:lnTo>
                <a:lnTo>
                  <a:pt x="976393" y="2526223"/>
                </a:lnTo>
                <a:lnTo>
                  <a:pt x="774915" y="2433233"/>
                </a:lnTo>
                <a:lnTo>
                  <a:pt x="805912" y="2154264"/>
                </a:lnTo>
                <a:lnTo>
                  <a:pt x="1022888" y="2014779"/>
                </a:lnTo>
                <a:lnTo>
                  <a:pt x="1301858" y="1875294"/>
                </a:lnTo>
                <a:lnTo>
                  <a:pt x="1301858" y="1875294"/>
                </a:lnTo>
                <a:lnTo>
                  <a:pt x="1022888" y="1642820"/>
                </a:lnTo>
                <a:lnTo>
                  <a:pt x="759417" y="1611823"/>
                </a:lnTo>
                <a:lnTo>
                  <a:pt x="402956" y="1673816"/>
                </a:lnTo>
                <a:lnTo>
                  <a:pt x="154983" y="1658318"/>
                </a:lnTo>
                <a:lnTo>
                  <a:pt x="46495" y="1549830"/>
                </a:lnTo>
                <a:lnTo>
                  <a:pt x="0" y="1379349"/>
                </a:lnTo>
                <a:lnTo>
                  <a:pt x="0" y="1162372"/>
                </a:lnTo>
                <a:lnTo>
                  <a:pt x="0" y="1162372"/>
                </a:lnTo>
                <a:lnTo>
                  <a:pt x="92990" y="914400"/>
                </a:lnTo>
                <a:lnTo>
                  <a:pt x="92990" y="914400"/>
                </a:lnTo>
                <a:lnTo>
                  <a:pt x="170481" y="71292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D34A65-1419-5848-932F-8AC1691BBD39}"/>
              </a:ext>
            </a:extLst>
          </p:cNvPr>
          <p:cNvGrpSpPr/>
          <p:nvPr/>
        </p:nvGrpSpPr>
        <p:grpSpPr>
          <a:xfrm>
            <a:off x="652126" y="2626112"/>
            <a:ext cx="241610" cy="256478"/>
            <a:chOff x="1897566" y="2274849"/>
            <a:chExt cx="241610" cy="2564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5F868A-B243-EE48-87ED-9E4617C3A71F}"/>
                </a:ext>
              </a:extLst>
            </p:cNvPr>
            <p:cNvCxnSpPr/>
            <p:nvPr/>
          </p:nvCxnSpPr>
          <p:spPr>
            <a:xfrm>
              <a:off x="2018371" y="2274849"/>
              <a:ext cx="0" cy="25647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78B26E6-C403-244E-9579-D9DACDB35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97566" y="2404946"/>
              <a:ext cx="24161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B8F03482-F487-E24B-8061-F1EA982C7BE0}"/>
              </a:ext>
            </a:extLst>
          </p:cNvPr>
          <p:cNvSpPr/>
          <p:nvPr/>
        </p:nvSpPr>
        <p:spPr>
          <a:xfrm>
            <a:off x="826781" y="2298473"/>
            <a:ext cx="2712203" cy="942751"/>
          </a:xfrm>
          <a:prstGeom prst="arc">
            <a:avLst>
              <a:gd name="adj1" fmla="val 11018156"/>
              <a:gd name="adj2" fmla="val 212881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1</cp:revision>
  <dcterms:created xsi:type="dcterms:W3CDTF">2018-11-19T00:23:50Z</dcterms:created>
  <dcterms:modified xsi:type="dcterms:W3CDTF">2018-11-19T00:33:27Z</dcterms:modified>
</cp:coreProperties>
</file>