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3" r:id="rId5"/>
    <p:sldId id="257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47C"/>
    <a:srgbClr val="F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DC12-AC3A-4DD1-BCDE-30005B8EE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0C852-6313-4438-A34D-050E9B734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4EAB9-720F-4EC7-8A15-21968B67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11FDE-1666-4D1D-904E-569E9D3C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B5BC0-3B15-4CC3-8AF5-1DF25537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19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D6B9-7941-4031-8E71-B6C25407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D7400-6434-4889-87BD-232D0DF94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CEDD5-9C92-4F27-85E2-2035694A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6D03-2989-4DEF-90DD-AB90CF81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628C-DADF-4B6B-A338-0ED569D9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93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05423-12E3-4583-ACFB-FDC93381C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E8A6D-8D00-4598-A908-441DFCAD8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5229E-61CC-410A-838F-4F57F8A4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D324-5ECC-43C8-88EE-B79A374F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6190D-4ADA-4095-9521-E4A7D7E9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65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517F-4D05-4915-AD99-DD5D5B89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93E5-0531-4744-A952-06CCC9E0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ABBD9-AF0B-488B-9F56-D5D26800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74F5-8C76-472F-9434-087747F6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CA23F-68F0-4C0B-AC56-727780A2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16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E734-FD58-48C6-978C-572BAF8D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D8165-7321-41DB-8619-C517877F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8571C-AE0B-4759-A1EF-D3D7DCC2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4DF8-EED1-452A-8D4A-E3D7C362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A5D8-018D-441F-A004-72CD46C3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49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E785-08FE-46B6-AAD3-7710DC7F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8D96-1D3E-4436-A686-6950725EE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9054F-8E1F-4403-94E5-B66BF59E2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8DFF8-7FCC-4181-9802-D2154462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324A9-B1A9-416F-A6E5-9540EDD5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AF311-163B-40AF-AA4E-182B435E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05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3B1F-E675-44D8-A30D-74765FDC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51987-9BB9-470A-9ED8-7254B084A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4932F-895E-4863-A154-7FA1E3304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E4980-4829-4381-913A-94F6950DD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52AEC-3BFF-40FF-AF50-452FEAE78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EB95C-F6AA-4A97-920D-A2E4D2CA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456A7-AD96-48C9-9155-1127702C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FE586-8DBB-4772-A806-54F36B9F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97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B597-0F61-43D6-9CAE-151CC85F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B085E-9751-43EA-BF2D-24061869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6F1EF-DEC3-4AEF-B610-9440E1F0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D1EFA-13C3-4EAA-AF66-697DB582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50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E2C73-8BB0-4F87-8AF5-03A5D4FA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DD728-A8A7-46B5-961A-174AC676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EC3B-F5ED-4643-8D62-2B7C1443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91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F2CF-2A7B-435C-932A-33915B9F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0E36-F3E5-41B4-B868-566367D7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3E835-8C8B-4E83-A4BC-83A1DB419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7AE8D-C5DD-44E0-BCC2-466C8EC4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7EB61-F44F-4D74-B891-28D2843E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D6979-4BFB-45E9-8296-E9829910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827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A20F-C8CC-4D2A-A94D-44611B99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633CF-0BBF-4ABC-8C1D-4F9D54287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CA38F-7D26-491D-AB6F-F410AEFFE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D5206-3839-4EC4-B81D-86FC629B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262F4-734F-44FE-B60F-F5D5DB43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D888-2DF4-4823-8A42-78EA4D0B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22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F0603-3C29-4B3C-BDB2-5F410915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A736A-EF27-4E9F-82F2-5080C0AE3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FEC87-B625-4A75-9D0A-63CF20A48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60257-F3DC-4596-B996-D3EF6F1D1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3758D-9BF7-45FF-93A1-7832C1EC8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19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FAEA7F9C-B310-E240-BACD-B16BE7005EDB}"/>
              </a:ext>
            </a:extLst>
          </p:cNvPr>
          <p:cNvSpPr/>
          <p:nvPr/>
        </p:nvSpPr>
        <p:spPr>
          <a:xfrm>
            <a:off x="5005564" y="204895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:Entity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0FB53EEC-5246-FA4D-B36C-9F0540C771BC}"/>
              </a:ext>
            </a:extLst>
          </p:cNvPr>
          <p:cNvSpPr/>
          <p:nvPr/>
        </p:nvSpPr>
        <p:spPr>
          <a:xfrm>
            <a:off x="3826803" y="288593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:Agency</a:t>
            </a: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277AA611-144B-D343-8222-9C7EE027EE8C}"/>
              </a:ext>
            </a:extLst>
          </p:cNvPr>
          <p:cNvSpPr/>
          <p:nvPr/>
        </p:nvSpPr>
        <p:spPr>
          <a:xfrm>
            <a:off x="5005564" y="288593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:Department</a:t>
            </a: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4AF2272D-9EE7-8F41-B3DC-747DB677B3AD}"/>
              </a:ext>
            </a:extLst>
          </p:cNvPr>
          <p:cNvSpPr/>
          <p:nvPr/>
        </p:nvSpPr>
        <p:spPr>
          <a:xfrm>
            <a:off x="6184325" y="289331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:Jurisdiction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D647BA-7D0B-D241-9AAF-A95231868D2E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 flipV="1">
            <a:off x="7263499" y="3134366"/>
            <a:ext cx="820681" cy="1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C67D2F-639D-7244-8393-D4ABB9278AE0}"/>
              </a:ext>
            </a:extLst>
          </p:cNvPr>
          <p:cNvSpPr txBox="1"/>
          <p:nvPr/>
        </p:nvSpPr>
        <p:spPr>
          <a:xfrm>
            <a:off x="7104577" y="2818441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levelOfGovernment</a:t>
            </a:r>
            <a:br>
              <a:rPr lang="en-AU" sz="800" dirty="0" err="1"/>
            </a:br>
            <a:r>
              <a:rPr lang="en-AU" sz="800" dirty="0" err="1"/>
              <a:t>1</a:t>
            </a:r>
            <a:endParaRPr lang="en-AU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FAFB01-36F3-2D4E-8B72-472E883A5D9F}"/>
              </a:ext>
            </a:extLst>
          </p:cNvPr>
          <p:cNvSpPr/>
          <p:nvPr/>
        </p:nvSpPr>
        <p:spPr>
          <a:xfrm>
            <a:off x="9049124" y="1684498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skos:Concept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A86A12-0A78-4345-B33F-1FD87244A875}"/>
              </a:ext>
            </a:extLst>
          </p:cNvPr>
          <p:cNvSpPr/>
          <p:nvPr/>
        </p:nvSpPr>
        <p:spPr>
          <a:xfrm>
            <a:off x="8300520" y="2897237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:State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ACCCF-C9F5-AE4D-BE5F-AFAD1B8F25EB}"/>
              </a:ext>
            </a:extLst>
          </p:cNvPr>
          <p:cNvSpPr/>
          <p:nvPr/>
        </p:nvSpPr>
        <p:spPr>
          <a:xfrm>
            <a:off x="8300520" y="3524199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:Local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29C2B-9018-7F43-8CBF-35FA2E5EEC84}"/>
              </a:ext>
            </a:extLst>
          </p:cNvPr>
          <p:cNvSpPr/>
          <p:nvPr/>
        </p:nvSpPr>
        <p:spPr>
          <a:xfrm>
            <a:off x="8300520" y="2270275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:Federal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09EFC7-28F1-D74B-AAE1-8266C4025457}"/>
              </a:ext>
            </a:extLst>
          </p:cNvPr>
          <p:cNvSpPr/>
          <p:nvPr/>
        </p:nvSpPr>
        <p:spPr>
          <a:xfrm>
            <a:off x="8084180" y="2262433"/>
            <a:ext cx="45719" cy="17438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477366-61FD-1343-9A61-F2416DBF8C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129899" y="2511325"/>
            <a:ext cx="1706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7A5979-F63E-DA44-9AE9-A76469945482}"/>
              </a:ext>
            </a:extLst>
          </p:cNvPr>
          <p:cNvCxnSpPr>
            <a:cxnSpLocks/>
            <a:stCxn id="13" idx="1"/>
            <a:endCxn id="10" idx="1"/>
          </p:cNvCxnSpPr>
          <p:nvPr/>
        </p:nvCxnSpPr>
        <p:spPr>
          <a:xfrm>
            <a:off x="8084180" y="3134366"/>
            <a:ext cx="216340" cy="3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5CA5FC-20EC-A14D-B35C-6B57E8E72D7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084180" y="3765249"/>
            <a:ext cx="216340" cy="57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11BECDF-BED3-3C4A-B7A2-1A80DA19F54C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9381394" y="2166598"/>
            <a:ext cx="208167" cy="344727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3516431-86E8-E943-A8C3-7EA593152653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9381394" y="2166598"/>
            <a:ext cx="208167" cy="971689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D742974-2719-D54E-909E-2334E85DFEB8}"/>
              </a:ext>
            </a:extLst>
          </p:cNvPr>
          <p:cNvCxnSpPr>
            <a:cxnSpLocks/>
            <a:stCxn id="11" idx="3"/>
            <a:endCxn id="9" idx="2"/>
          </p:cNvCxnSpPr>
          <p:nvPr/>
        </p:nvCxnSpPr>
        <p:spPr>
          <a:xfrm flipV="1">
            <a:off x="9381394" y="2166598"/>
            <a:ext cx="208167" cy="1598651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347999-7C6A-8C48-8180-F7A3C789F3B6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H="1" flipV="1">
            <a:off x="6086438" y="2531059"/>
            <a:ext cx="638324" cy="3622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EB58A4-FA4C-F149-B7B3-54D002EA9D96}"/>
              </a:ext>
            </a:extLst>
          </p:cNvPr>
          <p:cNvCxnSpPr>
            <a:cxnSpLocks/>
            <a:stCxn id="3" idx="0"/>
            <a:endCxn id="2" idx="4"/>
          </p:cNvCxnSpPr>
          <p:nvPr/>
        </p:nvCxnSpPr>
        <p:spPr>
          <a:xfrm flipV="1">
            <a:off x="4367240" y="2531059"/>
            <a:ext cx="638325" cy="354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D2D3A0-FAFB-4D43-BA41-FA0AABB9973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46001" y="2530522"/>
            <a:ext cx="0" cy="3554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A170A5C-7481-144A-BA57-2ED4FBA80412}"/>
              </a:ext>
            </a:extLst>
          </p:cNvPr>
          <p:cNvSpPr/>
          <p:nvPr/>
        </p:nvSpPr>
        <p:spPr>
          <a:xfrm>
            <a:off x="182157" y="2652265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owl: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NamedIndividual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AB8B5B-BD1C-4C46-B55A-1C178324F36A}"/>
              </a:ext>
            </a:extLst>
          </p:cNvPr>
          <p:cNvSpPr/>
          <p:nvPr/>
        </p:nvSpPr>
        <p:spPr>
          <a:xfrm>
            <a:off x="182157" y="1455003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owl:Class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410C6AC1-1F87-FA40-A13E-9612B274EB4D}"/>
              </a:ext>
            </a:extLst>
          </p:cNvPr>
          <p:cNvSpPr/>
          <p:nvPr/>
        </p:nvSpPr>
        <p:spPr>
          <a:xfrm>
            <a:off x="182157" y="203220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org: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3218EDDA-CD76-FC4D-8181-7F460848C26D}"/>
              </a:ext>
            </a:extLst>
          </p:cNvPr>
          <p:cNvSpPr/>
          <p:nvPr/>
        </p:nvSpPr>
        <p:spPr>
          <a:xfrm>
            <a:off x="5005564" y="121197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org: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Organization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9C1253-0E83-534C-BB8C-B477A6A107C7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46001" y="1694079"/>
            <a:ext cx="0" cy="354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D0829C0-79C1-0D47-AEEB-63F83E8E01DF}"/>
              </a:ext>
            </a:extLst>
          </p:cNvPr>
          <p:cNvSpPr/>
          <p:nvPr/>
        </p:nvSpPr>
        <p:spPr>
          <a:xfrm>
            <a:off x="6842314" y="4401199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:Queensland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B00A9B-FCEE-0F41-ADC6-4B212B38993D}"/>
              </a:ext>
            </a:extLst>
          </p:cNvPr>
          <p:cNvSpPr/>
          <p:nvPr/>
        </p:nvSpPr>
        <p:spPr>
          <a:xfrm>
            <a:off x="5507255" y="4401199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:Northern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Territory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284333-C153-8D4B-BCDD-A6265CEF5AA6}"/>
              </a:ext>
            </a:extLst>
          </p:cNvPr>
          <p:cNvSpPr/>
          <p:nvPr/>
        </p:nvSpPr>
        <p:spPr>
          <a:xfrm>
            <a:off x="6842314" y="3783010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:NewSouthWales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650CDC-290A-D84F-B9FB-EF876BE075BA}"/>
              </a:ext>
            </a:extLst>
          </p:cNvPr>
          <p:cNvSpPr/>
          <p:nvPr/>
        </p:nvSpPr>
        <p:spPr>
          <a:xfrm>
            <a:off x="5507255" y="3783010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:Australian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Capital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Territory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F1FD55-15FD-D440-9637-95F44CCAE806}"/>
              </a:ext>
            </a:extLst>
          </p:cNvPr>
          <p:cNvSpPr/>
          <p:nvPr/>
        </p:nvSpPr>
        <p:spPr>
          <a:xfrm>
            <a:off x="4273445" y="3782925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:Commonwealt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OfAustralia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4AAE1F-C9B5-1A4B-A6BD-92F13F3F202C}"/>
              </a:ext>
            </a:extLst>
          </p:cNvPr>
          <p:cNvSpPr/>
          <p:nvPr/>
        </p:nvSpPr>
        <p:spPr>
          <a:xfrm>
            <a:off x="6842314" y="5019388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:Tasmania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C3F511-31D0-D944-BBF2-98691080BDA4}"/>
              </a:ext>
            </a:extLst>
          </p:cNvPr>
          <p:cNvSpPr/>
          <p:nvPr/>
        </p:nvSpPr>
        <p:spPr>
          <a:xfrm>
            <a:off x="5507255" y="5637577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:Victoria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1E9B78-608F-4749-B159-ADA05FB551AA}"/>
              </a:ext>
            </a:extLst>
          </p:cNvPr>
          <p:cNvSpPr/>
          <p:nvPr/>
        </p:nvSpPr>
        <p:spPr>
          <a:xfrm>
            <a:off x="5507255" y="5019388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:SouthAustralia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EC3380-81CA-494F-9843-BDACD7FE7D1B}"/>
              </a:ext>
            </a:extLst>
          </p:cNvPr>
          <p:cNvSpPr/>
          <p:nvPr/>
        </p:nvSpPr>
        <p:spPr>
          <a:xfrm>
            <a:off x="6842314" y="5637577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:Western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Australia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16A8515-3168-2B46-A3B2-B1BCD9818C0A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6588129" y="3390647"/>
            <a:ext cx="109204" cy="248798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2F9D13-825C-BA40-9C8C-39759C5B79F6}"/>
              </a:ext>
            </a:extLst>
          </p:cNvPr>
          <p:cNvCxnSpPr>
            <a:cxnSpLocks/>
            <a:stCxn id="33" idx="1"/>
            <a:endCxn id="34" idx="3"/>
          </p:cNvCxnSpPr>
          <p:nvPr/>
        </p:nvCxnSpPr>
        <p:spPr>
          <a:xfrm flipH="1">
            <a:off x="6588129" y="4024060"/>
            <a:ext cx="2541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40FABF4-A80B-9640-930D-0A21A5428C17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6588129" y="4642249"/>
            <a:ext cx="2541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535E8-F7C5-F54E-9D62-8B35C28D89E2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6588129" y="5260438"/>
            <a:ext cx="2541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D00B275-1309-4341-9B03-47FE87AD5183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697333" y="5878627"/>
            <a:ext cx="1449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F7EFA17-524E-9044-A951-D61C6BBEBC72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5687563" y="2773156"/>
            <a:ext cx="136089" cy="1883451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4D42FE-7F20-DB4D-900B-1B7CF61C2241}"/>
              </a:ext>
            </a:extLst>
          </p:cNvPr>
          <p:cNvSpPr txBox="1"/>
          <p:nvPr/>
        </p:nvSpPr>
        <p:spPr>
          <a:xfrm>
            <a:off x="62530" y="1029287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5A9748-8799-1B4E-B655-7ACF05DDD840}"/>
              </a:ext>
            </a:extLst>
          </p:cNvPr>
          <p:cNvCxnSpPr>
            <a:cxnSpLocks/>
          </p:cNvCxnSpPr>
          <p:nvPr/>
        </p:nvCxnSpPr>
        <p:spPr>
          <a:xfrm flipV="1">
            <a:off x="422705" y="3306215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FABA669-4257-E448-919C-C043B5DF2269}"/>
              </a:ext>
            </a:extLst>
          </p:cNvPr>
          <p:cNvSpPr txBox="1"/>
          <p:nvPr/>
        </p:nvSpPr>
        <p:spPr>
          <a:xfrm>
            <a:off x="441602" y="3432168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rdf:type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227B6A-F8A8-C74F-B4EA-D3FC731C12BC}"/>
              </a:ext>
            </a:extLst>
          </p:cNvPr>
          <p:cNvCxnSpPr>
            <a:cxnSpLocks/>
          </p:cNvCxnSpPr>
          <p:nvPr/>
        </p:nvCxnSpPr>
        <p:spPr>
          <a:xfrm flipV="1">
            <a:off x="422705" y="3787363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09886BA-8756-7348-A2B7-E66D656A0340}"/>
              </a:ext>
            </a:extLst>
          </p:cNvPr>
          <p:cNvSpPr txBox="1"/>
          <p:nvPr/>
        </p:nvSpPr>
        <p:spPr>
          <a:xfrm>
            <a:off x="441602" y="3913316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rdfs:subClassOf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7A2696-6D67-3547-B5CB-0F708520FF86}"/>
              </a:ext>
            </a:extLst>
          </p:cNvPr>
          <p:cNvCxnSpPr>
            <a:cxnSpLocks/>
          </p:cNvCxnSpPr>
          <p:nvPr/>
        </p:nvCxnSpPr>
        <p:spPr>
          <a:xfrm flipV="1">
            <a:off x="422705" y="4275246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46B579F-7A51-774F-87E9-7BE67942BF5D}"/>
              </a:ext>
            </a:extLst>
          </p:cNvPr>
          <p:cNvSpPr txBox="1"/>
          <p:nvPr/>
        </p:nvSpPr>
        <p:spPr>
          <a:xfrm>
            <a:off x="441602" y="4401199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  <p:sp>
        <p:nvSpPr>
          <p:cNvPr id="50" name="Freeform 9">
            <a:extLst>
              <a:ext uri="{FF2B5EF4-FFF2-40B4-BE49-F238E27FC236}">
                <a16:creationId xmlns:a16="http://schemas.microsoft.com/office/drawing/2014/main" id="{E7652F84-E451-CE46-8275-14485E5963EF}"/>
              </a:ext>
            </a:extLst>
          </p:cNvPr>
          <p:cNvSpPr/>
          <p:nvPr/>
        </p:nvSpPr>
        <p:spPr>
          <a:xfrm>
            <a:off x="2062174" y="121197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org: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Formal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Organization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808313-D8BD-6E46-AEA8-2D9410291AE6}"/>
              </a:ext>
            </a:extLst>
          </p:cNvPr>
          <p:cNvCxnSpPr>
            <a:cxnSpLocks/>
            <a:stCxn id="50" idx="2"/>
            <a:endCxn id="27" idx="8"/>
          </p:cNvCxnSpPr>
          <p:nvPr/>
        </p:nvCxnSpPr>
        <p:spPr>
          <a:xfrm>
            <a:off x="3143048" y="1454959"/>
            <a:ext cx="18625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9">
            <a:extLst>
              <a:ext uri="{FF2B5EF4-FFF2-40B4-BE49-F238E27FC236}">
                <a16:creationId xmlns:a16="http://schemas.microsoft.com/office/drawing/2014/main" id="{D1CAE0F1-8D45-0545-AF6C-01C935EFD3AC}"/>
              </a:ext>
            </a:extLst>
          </p:cNvPr>
          <p:cNvSpPr/>
          <p:nvPr/>
        </p:nvSpPr>
        <p:spPr>
          <a:xfrm>
            <a:off x="2647289" y="289331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:Non-board</a:t>
            </a:r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4D360C91-E46B-FF4A-90E3-F165B4C3EE06}"/>
              </a:ext>
            </a:extLst>
          </p:cNvPr>
          <p:cNvSpPr/>
          <p:nvPr/>
        </p:nvSpPr>
        <p:spPr>
          <a:xfrm>
            <a:off x="1468528" y="289331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:Board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2A0177E-9A63-0644-AED5-AB20F6BDDC6C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008965" y="1702614"/>
            <a:ext cx="596291" cy="1190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06E879-2D6D-294F-A1BA-6DB78F26F6C2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599967" y="1702614"/>
            <a:ext cx="587759" cy="1190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76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4152F5-DE66-B644-A46B-EC03CF88553E}"/>
              </a:ext>
            </a:extLst>
          </p:cNvPr>
          <p:cNvSpPr txBox="1"/>
          <p:nvPr/>
        </p:nvSpPr>
        <p:spPr>
          <a:xfrm>
            <a:off x="62530" y="1029287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96ACBE-01E7-084C-8FC6-28CDE3374620}"/>
              </a:ext>
            </a:extLst>
          </p:cNvPr>
          <p:cNvCxnSpPr>
            <a:cxnSpLocks/>
          </p:cNvCxnSpPr>
          <p:nvPr/>
        </p:nvCxnSpPr>
        <p:spPr>
          <a:xfrm flipV="1">
            <a:off x="422705" y="2134640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2F5C2-C5BE-CC4A-A07B-929241BA6C71}"/>
              </a:ext>
            </a:extLst>
          </p:cNvPr>
          <p:cNvSpPr txBox="1"/>
          <p:nvPr/>
        </p:nvSpPr>
        <p:spPr>
          <a:xfrm>
            <a:off x="441602" y="2260593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rdf:type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6F1B92-B08F-0D48-8E00-8531D9600747}"/>
              </a:ext>
            </a:extLst>
          </p:cNvPr>
          <p:cNvCxnSpPr>
            <a:cxnSpLocks/>
          </p:cNvCxnSpPr>
          <p:nvPr/>
        </p:nvCxnSpPr>
        <p:spPr>
          <a:xfrm flipV="1">
            <a:off x="422705" y="2615788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3F085-C899-7C49-BBDB-2F3362C43F33}"/>
              </a:ext>
            </a:extLst>
          </p:cNvPr>
          <p:cNvSpPr txBox="1"/>
          <p:nvPr/>
        </p:nvSpPr>
        <p:spPr>
          <a:xfrm>
            <a:off x="441602" y="2741741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rdfs:subClassOf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FFAF1E-46A7-AC47-B891-2F82E6F8DC8B}"/>
              </a:ext>
            </a:extLst>
          </p:cNvPr>
          <p:cNvCxnSpPr>
            <a:cxnSpLocks/>
          </p:cNvCxnSpPr>
          <p:nvPr/>
        </p:nvCxnSpPr>
        <p:spPr>
          <a:xfrm flipV="1">
            <a:off x="422705" y="3103671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B50926-5B27-D445-A015-78D45FE33B08}"/>
              </a:ext>
            </a:extLst>
          </p:cNvPr>
          <p:cNvSpPr txBox="1"/>
          <p:nvPr/>
        </p:nvSpPr>
        <p:spPr>
          <a:xfrm>
            <a:off x="441602" y="3229624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2BE643E4-879F-0641-AE44-924D2359A8FD}"/>
              </a:ext>
            </a:extLst>
          </p:cNvPr>
          <p:cNvSpPr/>
          <p:nvPr/>
        </p:nvSpPr>
        <p:spPr>
          <a:xfrm>
            <a:off x="1771367" y="1119363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foaf: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29EEAA7-CAA9-1643-AD13-96AA6BF4869C}"/>
              </a:ext>
            </a:extLst>
          </p:cNvPr>
          <p:cNvSpPr/>
          <p:nvPr/>
        </p:nvSpPr>
        <p:spPr>
          <a:xfrm>
            <a:off x="1771367" y="1937103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org: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70D18521-CA7E-6849-A03E-8FD9A2CE8062}"/>
              </a:ext>
            </a:extLst>
          </p:cNvPr>
          <p:cNvSpPr/>
          <p:nvPr/>
        </p:nvSpPr>
        <p:spPr>
          <a:xfrm>
            <a:off x="1771367" y="2662261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bg1"/>
                </a:solidFill>
              </a:rPr>
              <a:t>:Single</a:t>
            </a:r>
            <a:br>
              <a:rPr lang="en-AU" sz="1000">
                <a:solidFill>
                  <a:schemeClr val="bg1"/>
                </a:solidFill>
              </a:rPr>
            </a:br>
            <a:r>
              <a:rPr lang="en-AU" sz="1000">
                <a:solidFill>
                  <a:schemeClr val="bg1"/>
                </a:solidFill>
              </a:rPr>
              <a:t>ExecutiveRole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0781C5-657D-B74A-A4D4-76C2DC1B190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311804" y="2421211"/>
            <a:ext cx="0" cy="2410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9">
            <a:extLst>
              <a:ext uri="{FF2B5EF4-FFF2-40B4-BE49-F238E27FC236}">
                <a16:creationId xmlns:a16="http://schemas.microsoft.com/office/drawing/2014/main" id="{4FCF2ECD-B51D-964E-A5C8-86C3F77B003E}"/>
              </a:ext>
            </a:extLst>
          </p:cNvPr>
          <p:cNvSpPr/>
          <p:nvPr/>
        </p:nvSpPr>
        <p:spPr>
          <a:xfrm>
            <a:off x="3912842" y="3534886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A1DC8B42-6093-B74A-91C1-115E9629A5BF}"/>
              </a:ext>
            </a:extLst>
          </p:cNvPr>
          <p:cNvSpPr/>
          <p:nvPr/>
        </p:nvSpPr>
        <p:spPr>
          <a:xfrm>
            <a:off x="3912842" y="172299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F7B1D092-36FE-014C-88E0-0BA337DD7DC1}"/>
              </a:ext>
            </a:extLst>
          </p:cNvPr>
          <p:cNvSpPr/>
          <p:nvPr/>
        </p:nvSpPr>
        <p:spPr>
          <a:xfrm>
            <a:off x="3912842" y="2932261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62B6268D-6F51-5947-9820-D1E3B87B6EC5}"/>
              </a:ext>
            </a:extLst>
          </p:cNvPr>
          <p:cNvSpPr/>
          <p:nvPr/>
        </p:nvSpPr>
        <p:spPr>
          <a:xfrm>
            <a:off x="3912842" y="2327628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F83924-5ABB-DD49-8B47-26EC6CB0067A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2850541" y="2905241"/>
            <a:ext cx="34985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BF4E7E-1707-484F-A382-04F46C68AB0A}"/>
              </a:ext>
            </a:extLst>
          </p:cNvPr>
          <p:cNvCxnSpPr>
            <a:cxnSpLocks/>
          </p:cNvCxnSpPr>
          <p:nvPr/>
        </p:nvCxnSpPr>
        <p:spPr>
          <a:xfrm flipV="1">
            <a:off x="3200400" y="1972068"/>
            <a:ext cx="712442" cy="9331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3DAE8E-2EC7-5849-ACB9-C07D667DFA5E}"/>
              </a:ext>
            </a:extLst>
          </p:cNvPr>
          <p:cNvSpPr/>
          <p:nvPr/>
        </p:nvSpPr>
        <p:spPr>
          <a:xfrm>
            <a:off x="4114589" y="1903661"/>
            <a:ext cx="677379" cy="241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:Govenor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General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6F2CD4-4E99-4F4E-9F93-8AE40EE3C0FB}"/>
              </a:ext>
            </a:extLst>
          </p:cNvPr>
          <p:cNvSpPr/>
          <p:nvPr/>
        </p:nvSpPr>
        <p:spPr>
          <a:xfrm>
            <a:off x="4133375" y="2495550"/>
            <a:ext cx="677379" cy="269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:Prime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Minister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A244AD-8D06-374F-8DF7-1BE03089642F}"/>
              </a:ext>
            </a:extLst>
          </p:cNvPr>
          <p:cNvSpPr/>
          <p:nvPr/>
        </p:nvSpPr>
        <p:spPr>
          <a:xfrm>
            <a:off x="4133374" y="3092210"/>
            <a:ext cx="677379" cy="236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:Minster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5224E0-806D-5C41-A5BB-09B211494239}"/>
              </a:ext>
            </a:extLst>
          </p:cNvPr>
          <p:cNvSpPr/>
          <p:nvPr/>
        </p:nvSpPr>
        <p:spPr>
          <a:xfrm>
            <a:off x="4064150" y="3715985"/>
            <a:ext cx="778254" cy="30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:Department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Secretary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78C50D-B672-834F-A951-3D7A1073276D}"/>
              </a:ext>
            </a:extLst>
          </p:cNvPr>
          <p:cNvCxnSpPr>
            <a:cxnSpLocks/>
          </p:cNvCxnSpPr>
          <p:nvPr/>
        </p:nvCxnSpPr>
        <p:spPr>
          <a:xfrm flipV="1">
            <a:off x="3200400" y="2572143"/>
            <a:ext cx="712442" cy="3330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BE6DC4-EED3-C54C-AADE-F980E83E1449}"/>
              </a:ext>
            </a:extLst>
          </p:cNvPr>
          <p:cNvCxnSpPr>
            <a:cxnSpLocks/>
          </p:cNvCxnSpPr>
          <p:nvPr/>
        </p:nvCxnSpPr>
        <p:spPr>
          <a:xfrm>
            <a:off x="3200400" y="2905241"/>
            <a:ext cx="712442" cy="2680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D92922-B079-7F4B-9BFC-B2BEB00A83E0}"/>
              </a:ext>
            </a:extLst>
          </p:cNvPr>
          <p:cNvCxnSpPr>
            <a:cxnSpLocks/>
          </p:cNvCxnSpPr>
          <p:nvPr/>
        </p:nvCxnSpPr>
        <p:spPr>
          <a:xfrm>
            <a:off x="3200400" y="2932261"/>
            <a:ext cx="712442" cy="8459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9">
            <a:extLst>
              <a:ext uri="{FF2B5EF4-FFF2-40B4-BE49-F238E27FC236}">
                <a16:creationId xmlns:a16="http://schemas.microsoft.com/office/drawing/2014/main" id="{3AC63BFD-55AC-6E4D-8A38-C6D143EDA24E}"/>
              </a:ext>
            </a:extLst>
          </p:cNvPr>
          <p:cNvSpPr/>
          <p:nvPr/>
        </p:nvSpPr>
        <p:spPr>
          <a:xfrm>
            <a:off x="250780" y="1489968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owl: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NamedIndividual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7CD81F-1671-754B-84CD-16BF3D9949E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311804" y="1601463"/>
            <a:ext cx="0" cy="3356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24ECD6-C85E-E34F-A8BE-14D8333B162E}"/>
              </a:ext>
            </a:extLst>
          </p:cNvPr>
          <p:cNvSpPr txBox="1"/>
          <p:nvPr/>
        </p:nvSpPr>
        <p:spPr>
          <a:xfrm>
            <a:off x="2273139" y="1636793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org:holds</a:t>
            </a:r>
          </a:p>
        </p:txBody>
      </p:sp>
    </p:spTree>
    <p:extLst>
      <p:ext uri="{BB962C8B-B14F-4D97-AF65-F5344CB8AC3E}">
        <p14:creationId xmlns:p14="http://schemas.microsoft.com/office/powerpoint/2010/main" val="260221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4152F5-DE66-B644-A46B-EC03CF88553E}"/>
              </a:ext>
            </a:extLst>
          </p:cNvPr>
          <p:cNvSpPr txBox="1"/>
          <p:nvPr/>
        </p:nvSpPr>
        <p:spPr>
          <a:xfrm>
            <a:off x="63856" y="440761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6F1B92-B08F-0D48-8E00-8531D9600747}"/>
              </a:ext>
            </a:extLst>
          </p:cNvPr>
          <p:cNvCxnSpPr>
            <a:cxnSpLocks/>
          </p:cNvCxnSpPr>
          <p:nvPr/>
        </p:nvCxnSpPr>
        <p:spPr>
          <a:xfrm flipV="1">
            <a:off x="424031" y="1501745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3F085-C899-7C49-BBDB-2F3362C43F33}"/>
              </a:ext>
            </a:extLst>
          </p:cNvPr>
          <p:cNvSpPr txBox="1"/>
          <p:nvPr/>
        </p:nvSpPr>
        <p:spPr>
          <a:xfrm>
            <a:off x="442928" y="1627698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rdfs:subClassOf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FFAF1E-46A7-AC47-B891-2F82E6F8DC8B}"/>
              </a:ext>
            </a:extLst>
          </p:cNvPr>
          <p:cNvCxnSpPr>
            <a:cxnSpLocks/>
          </p:cNvCxnSpPr>
          <p:nvPr/>
        </p:nvCxnSpPr>
        <p:spPr>
          <a:xfrm flipV="1">
            <a:off x="424031" y="1989628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B50926-5B27-D445-A015-78D45FE33B08}"/>
              </a:ext>
            </a:extLst>
          </p:cNvPr>
          <p:cNvSpPr txBox="1"/>
          <p:nvPr/>
        </p:nvSpPr>
        <p:spPr>
          <a:xfrm>
            <a:off x="442928" y="2115581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C2BA5B-0489-824E-9E7B-E506048E0F63}"/>
              </a:ext>
            </a:extLst>
          </p:cNvPr>
          <p:cNvSpPr/>
          <p:nvPr/>
        </p:nvSpPr>
        <p:spPr>
          <a:xfrm>
            <a:off x="252106" y="917528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owl:Class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3EC121-7168-1342-AB40-104CD01419DC}"/>
              </a:ext>
            </a:extLst>
          </p:cNvPr>
          <p:cNvSpPr/>
          <p:nvPr/>
        </p:nvSpPr>
        <p:spPr>
          <a:xfrm>
            <a:off x="2935867" y="2088501"/>
            <a:ext cx="1080874" cy="482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org: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ChangeEvent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882109-C7AA-2640-9430-3287782FBBB9}"/>
              </a:ext>
            </a:extLst>
          </p:cNvPr>
          <p:cNvSpPr/>
          <p:nvPr/>
        </p:nvSpPr>
        <p:spPr>
          <a:xfrm>
            <a:off x="2934114" y="1101146"/>
            <a:ext cx="1080874" cy="482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prov:Activity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E7DD29-3B30-3F42-B153-9F4D59306A1B}"/>
              </a:ext>
            </a:extLst>
          </p:cNvPr>
          <p:cNvSpPr/>
          <p:nvPr/>
        </p:nvSpPr>
        <p:spPr>
          <a:xfrm>
            <a:off x="2934114" y="3183684"/>
            <a:ext cx="1080874" cy="48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:CreationEvent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13083C-0FCD-AF44-BCF3-329070343243}"/>
              </a:ext>
            </a:extLst>
          </p:cNvPr>
          <p:cNvSpPr/>
          <p:nvPr/>
        </p:nvSpPr>
        <p:spPr>
          <a:xfrm>
            <a:off x="1774137" y="3177901"/>
            <a:ext cx="1080874" cy="48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:AbolitionEvent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89B8D1-A4C1-B641-8AC2-4501570BDDED}"/>
              </a:ext>
            </a:extLst>
          </p:cNvPr>
          <p:cNvSpPr/>
          <p:nvPr/>
        </p:nvSpPr>
        <p:spPr>
          <a:xfrm>
            <a:off x="4101338" y="3183684"/>
            <a:ext cx="1080874" cy="48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:Modification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Event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588BF7-56CE-6840-9575-88F8FA930B97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3474551" y="1583246"/>
            <a:ext cx="1753" cy="5052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2F15B7-FF82-9B4C-9446-7A6244A27D81}"/>
              </a:ext>
            </a:extLst>
          </p:cNvPr>
          <p:cNvCxnSpPr>
            <a:cxnSpLocks/>
            <a:stCxn id="38" idx="0"/>
            <a:endCxn id="35" idx="2"/>
          </p:cNvCxnSpPr>
          <p:nvPr/>
        </p:nvCxnSpPr>
        <p:spPr>
          <a:xfrm flipV="1">
            <a:off x="2314574" y="2570601"/>
            <a:ext cx="1161730" cy="607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DD9515-7D2F-8F4D-B79A-E09384BBC8B8}"/>
              </a:ext>
            </a:extLst>
          </p:cNvPr>
          <p:cNvCxnSpPr>
            <a:cxnSpLocks/>
            <a:stCxn id="37" idx="0"/>
            <a:endCxn id="35" idx="2"/>
          </p:cNvCxnSpPr>
          <p:nvPr/>
        </p:nvCxnSpPr>
        <p:spPr>
          <a:xfrm flipV="1">
            <a:off x="3474551" y="2570601"/>
            <a:ext cx="1753" cy="6130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E5BB7F-48C2-2E43-82D6-EE08D7A1CF95}"/>
              </a:ext>
            </a:extLst>
          </p:cNvPr>
          <p:cNvCxnSpPr>
            <a:cxnSpLocks/>
            <a:stCxn id="39" idx="0"/>
            <a:endCxn id="35" idx="2"/>
          </p:cNvCxnSpPr>
          <p:nvPr/>
        </p:nvCxnSpPr>
        <p:spPr>
          <a:xfrm flipH="1" flipV="1">
            <a:off x="3476304" y="2570601"/>
            <a:ext cx="1165471" cy="6130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9">
            <a:extLst>
              <a:ext uri="{FF2B5EF4-FFF2-40B4-BE49-F238E27FC236}">
                <a16:creationId xmlns:a16="http://schemas.microsoft.com/office/drawing/2014/main" id="{C44B2DB5-5B3E-E74B-95AB-FA3D038EB510}"/>
              </a:ext>
            </a:extLst>
          </p:cNvPr>
          <p:cNvSpPr/>
          <p:nvPr/>
        </p:nvSpPr>
        <p:spPr>
          <a:xfrm>
            <a:off x="5165699" y="2091988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org: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Organization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B37026F-25F0-A74A-AA1C-B8E441CDC7D2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4016741" y="2088501"/>
            <a:ext cx="1678884" cy="241050"/>
          </a:xfrm>
          <a:prstGeom prst="curvedConnector4">
            <a:avLst>
              <a:gd name="adj1" fmla="val 33905"/>
              <a:gd name="adj2" fmla="val 19483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FCB3C1D2-FD8B-6741-8967-D67B30596A7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016741" y="2329551"/>
            <a:ext cx="1678884" cy="241050"/>
          </a:xfrm>
          <a:prstGeom prst="curvedConnector4">
            <a:avLst>
              <a:gd name="adj1" fmla="val 33905"/>
              <a:gd name="adj2" fmla="val 19483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9DCC583-2DF0-8948-957D-FDCC22DF7C94}"/>
              </a:ext>
            </a:extLst>
          </p:cNvPr>
          <p:cNvSpPr txBox="1"/>
          <p:nvPr/>
        </p:nvSpPr>
        <p:spPr>
          <a:xfrm>
            <a:off x="4455473" y="2831425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org:resultingOrganisation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CF395C-BBE1-4644-818C-514730CC7FC9}"/>
              </a:ext>
            </a:extLst>
          </p:cNvPr>
          <p:cNvSpPr txBox="1"/>
          <p:nvPr/>
        </p:nvSpPr>
        <p:spPr>
          <a:xfrm>
            <a:off x="4444962" y="1588412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org:originalOrganisation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E64E78D-CF02-A548-9994-CD61CC513AB8}"/>
              </a:ext>
            </a:extLst>
          </p:cNvPr>
          <p:cNvSpPr/>
          <p:nvPr/>
        </p:nvSpPr>
        <p:spPr>
          <a:xfrm>
            <a:off x="2934114" y="569380"/>
            <a:ext cx="1080874" cy="221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xsd:dateTime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53D05B33-1EBD-9E46-8F65-39A696ACA6AD}"/>
              </a:ext>
            </a:extLst>
          </p:cNvPr>
          <p:cNvCxnSpPr>
            <a:cxnSpLocks/>
            <a:stCxn id="36" idx="1"/>
            <a:endCxn id="65" idx="1"/>
          </p:cNvCxnSpPr>
          <p:nvPr/>
        </p:nvCxnSpPr>
        <p:spPr>
          <a:xfrm rot="10800000">
            <a:off x="2934114" y="680172"/>
            <a:ext cx="12700" cy="66202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E3AF9F19-493D-1D45-BF7C-0851E3E609EC}"/>
              </a:ext>
            </a:extLst>
          </p:cNvPr>
          <p:cNvCxnSpPr>
            <a:cxnSpLocks/>
            <a:stCxn id="36" idx="3"/>
            <a:endCxn id="65" idx="3"/>
          </p:cNvCxnSpPr>
          <p:nvPr/>
        </p:nvCxnSpPr>
        <p:spPr>
          <a:xfrm flipV="1">
            <a:off x="4014988" y="680172"/>
            <a:ext cx="12700" cy="66202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BBC2839-3B6E-7B4B-95C6-48F8F155E113}"/>
              </a:ext>
            </a:extLst>
          </p:cNvPr>
          <p:cNvSpPr txBox="1"/>
          <p:nvPr/>
        </p:nvSpPr>
        <p:spPr>
          <a:xfrm>
            <a:off x="1755751" y="1010467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prov:startedAtTime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6BFE08-D4F1-A743-94B2-6ABBA45A83F0}"/>
              </a:ext>
            </a:extLst>
          </p:cNvPr>
          <p:cNvSpPr txBox="1"/>
          <p:nvPr/>
        </p:nvSpPr>
        <p:spPr>
          <a:xfrm>
            <a:off x="4209578" y="1010467"/>
            <a:ext cx="9685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prov:endedAtTime</a:t>
            </a:r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AF1A50C3-47AF-A542-BC5B-DE78B7D26B25}"/>
              </a:ext>
            </a:extLst>
          </p:cNvPr>
          <p:cNvSpPr/>
          <p:nvPr/>
        </p:nvSpPr>
        <p:spPr>
          <a:xfrm>
            <a:off x="1583022" y="208468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foaf: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Agent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4804823-F2D6-5845-9B0D-9F38B543978E}"/>
              </a:ext>
            </a:extLst>
          </p:cNvPr>
          <p:cNvCxnSpPr>
            <a:cxnSpLocks/>
            <a:stCxn id="36" idx="1"/>
            <a:endCxn id="74" idx="0"/>
          </p:cNvCxnSpPr>
          <p:nvPr/>
        </p:nvCxnSpPr>
        <p:spPr>
          <a:xfrm flipH="1">
            <a:off x="2123459" y="1342196"/>
            <a:ext cx="810655" cy="74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533B797-4E7C-B840-9A21-B48B02CBD6B9}"/>
              </a:ext>
            </a:extLst>
          </p:cNvPr>
          <p:cNvSpPr txBox="1"/>
          <p:nvPr/>
        </p:nvSpPr>
        <p:spPr>
          <a:xfrm>
            <a:off x="1774137" y="1640994"/>
            <a:ext cx="1035540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800" dirty="0"/>
              <a:t>prov:wasAssociatedWith</a:t>
            </a:r>
          </a:p>
        </p:txBody>
      </p:sp>
    </p:spTree>
    <p:extLst>
      <p:ext uri="{BB962C8B-B14F-4D97-AF65-F5344CB8AC3E}">
        <p14:creationId xmlns:p14="http://schemas.microsoft.com/office/powerpoint/2010/main" val="250153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6A306A-51D4-7C47-A0B7-0155F1571E64}"/>
              </a:ext>
            </a:extLst>
          </p:cNvPr>
          <p:cNvSpPr/>
          <p:nvPr/>
        </p:nvSpPr>
        <p:spPr>
          <a:xfrm>
            <a:off x="5420078" y="2351964"/>
            <a:ext cx="1080874" cy="48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:CreationEvent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DCB6CEF8-1796-B54E-A34A-945264ED212A}"/>
              </a:ext>
            </a:extLst>
          </p:cNvPr>
          <p:cNvSpPr/>
          <p:nvPr/>
        </p:nvSpPr>
        <p:spPr>
          <a:xfrm>
            <a:off x="7308981" y="147252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:Department</a:t>
            </a: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0C7C22E0-2D0E-D14B-8857-2FAF557A27D5}"/>
              </a:ext>
            </a:extLst>
          </p:cNvPr>
          <p:cNvSpPr/>
          <p:nvPr/>
        </p:nvSpPr>
        <p:spPr>
          <a:xfrm>
            <a:off x="7308981" y="2345618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rgbClr val="FFD26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eg:Department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OfHomeAffairs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B35DC8-B396-C746-9814-B63EF1AB3DF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849418" y="1955502"/>
            <a:ext cx="0" cy="3901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9F85EE7-3672-5C49-9636-0670BF6BF020}"/>
              </a:ext>
            </a:extLst>
          </p:cNvPr>
          <p:cNvSpPr txBox="1"/>
          <p:nvPr/>
        </p:nvSpPr>
        <p:spPr>
          <a:xfrm>
            <a:off x="6459933" y="2254837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org:resultingOrganisation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2241D2-ED22-F240-ABDB-73773CBA02A0}"/>
              </a:ext>
            </a:extLst>
          </p:cNvPr>
          <p:cNvCxnSpPr>
            <a:cxnSpLocks/>
            <a:stCxn id="2" idx="3"/>
            <a:endCxn id="4" idx="9"/>
          </p:cNvCxnSpPr>
          <p:nvPr/>
        </p:nvCxnSpPr>
        <p:spPr>
          <a:xfrm flipV="1">
            <a:off x="6500952" y="2588598"/>
            <a:ext cx="809728" cy="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BBCA5-3D8A-D740-A4E1-3EBB3C2DBC99}"/>
              </a:ext>
            </a:extLst>
          </p:cNvPr>
          <p:cNvSpPr/>
          <p:nvPr/>
        </p:nvSpPr>
        <p:spPr>
          <a:xfrm>
            <a:off x="3436905" y="2352639"/>
            <a:ext cx="1080874" cy="48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:AbolitionEvent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BCEB3BA-608A-3D43-A42A-3DC2C6253FE9}"/>
              </a:ext>
            </a:extLst>
          </p:cNvPr>
          <p:cNvSpPr/>
          <p:nvPr/>
        </p:nvSpPr>
        <p:spPr>
          <a:xfrm>
            <a:off x="1727047" y="2345618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rgbClr val="FFD26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eg:Dept.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Immi. &amp; Border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24812D-0C57-5A4B-BB70-E7A9B33DE550}"/>
              </a:ext>
            </a:extLst>
          </p:cNvPr>
          <p:cNvCxnSpPr>
            <a:cxnSpLocks/>
            <a:stCxn id="8" idx="1"/>
            <a:endCxn id="9" idx="2"/>
          </p:cNvCxnSpPr>
          <p:nvPr/>
        </p:nvCxnSpPr>
        <p:spPr>
          <a:xfrm flipH="1" flipV="1">
            <a:off x="2807921" y="2588598"/>
            <a:ext cx="628984" cy="50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5BEF0B-0886-3242-B3A7-1B148D09A58C}"/>
              </a:ext>
            </a:extLst>
          </p:cNvPr>
          <p:cNvSpPr txBox="1"/>
          <p:nvPr/>
        </p:nvSpPr>
        <p:spPr>
          <a:xfrm>
            <a:off x="2305143" y="2259406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org:originalOrganisation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09E664-A3AD-0C4A-B56F-59A3BD681F6E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>
            <a:off x="5960515" y="2834064"/>
            <a:ext cx="0" cy="4059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BD62A-CE34-D14F-9E58-D0CC7F111E19}"/>
              </a:ext>
            </a:extLst>
          </p:cNvPr>
          <p:cNvSpPr/>
          <p:nvPr/>
        </p:nvSpPr>
        <p:spPr>
          <a:xfrm>
            <a:off x="5420078" y="3240060"/>
            <a:ext cx="1080874" cy="221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“2017-12-20”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35E9F9-F996-8B4E-AF05-307962DA50FE}"/>
              </a:ext>
            </a:extLst>
          </p:cNvPr>
          <p:cNvSpPr txBox="1"/>
          <p:nvPr/>
        </p:nvSpPr>
        <p:spPr>
          <a:xfrm>
            <a:off x="4983452" y="2919217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prov:startedAtTime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7F75AA-32BE-754F-BB5D-CC05DFC017AB}"/>
              </a:ext>
            </a:extLst>
          </p:cNvPr>
          <p:cNvCxnSpPr>
            <a:cxnSpLocks/>
            <a:stCxn id="2" idx="1"/>
            <a:endCxn id="8" idx="3"/>
          </p:cNvCxnSpPr>
          <p:nvPr/>
        </p:nvCxnSpPr>
        <p:spPr>
          <a:xfrm flipH="1">
            <a:off x="4517779" y="2593014"/>
            <a:ext cx="902299" cy="6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796F8F1-AE85-364F-8913-9F1B151893F7}"/>
              </a:ext>
            </a:extLst>
          </p:cNvPr>
          <p:cNvSpPr txBox="1"/>
          <p:nvPr/>
        </p:nvSpPr>
        <p:spPr>
          <a:xfrm>
            <a:off x="4636174" y="2254837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owl:sameAs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BA4B9D-AD62-0E4A-B975-B1C465E4962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267484" y="1954629"/>
            <a:ext cx="0" cy="3909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9">
            <a:extLst>
              <a:ext uri="{FF2B5EF4-FFF2-40B4-BE49-F238E27FC236}">
                <a16:creationId xmlns:a16="http://schemas.microsoft.com/office/drawing/2014/main" id="{A3B85031-5010-154C-BFB6-5B369F00FD55}"/>
              </a:ext>
            </a:extLst>
          </p:cNvPr>
          <p:cNvSpPr/>
          <p:nvPr/>
        </p:nvSpPr>
        <p:spPr>
          <a:xfrm>
            <a:off x="1727047" y="147252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:Department</a:t>
            </a: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2D76E089-C73F-4440-966C-21A4DF7C5A53}"/>
              </a:ext>
            </a:extLst>
          </p:cNvPr>
          <p:cNvSpPr/>
          <p:nvPr/>
        </p:nvSpPr>
        <p:spPr>
          <a:xfrm>
            <a:off x="5420077" y="147252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641EB5-A327-5140-A207-196EF4A59DFF}"/>
              </a:ext>
            </a:extLst>
          </p:cNvPr>
          <p:cNvSpPr/>
          <p:nvPr/>
        </p:nvSpPr>
        <p:spPr>
          <a:xfrm>
            <a:off x="5640610" y="1640451"/>
            <a:ext cx="677379" cy="269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:Prime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Minister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810AC6-3064-944F-B2AE-A83F5BEF8846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960515" y="1954629"/>
            <a:ext cx="0" cy="3973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DAF521-C380-4042-8F28-4559C8B8BC84}"/>
              </a:ext>
            </a:extLst>
          </p:cNvPr>
          <p:cNvSpPr txBox="1"/>
          <p:nvPr/>
        </p:nvSpPr>
        <p:spPr>
          <a:xfrm>
            <a:off x="5420077" y="2071893"/>
            <a:ext cx="1035540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800" dirty="0"/>
              <a:t>prov:wasAssociatedWith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409F9-F94C-A845-A291-7125A910AC30}"/>
              </a:ext>
            </a:extLst>
          </p:cNvPr>
          <p:cNvSpPr/>
          <p:nvPr/>
        </p:nvSpPr>
        <p:spPr>
          <a:xfrm>
            <a:off x="182157" y="2652265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owl: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NamedIndividual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662ADB-A21A-0A45-81F0-81B63CD6AB18}"/>
              </a:ext>
            </a:extLst>
          </p:cNvPr>
          <p:cNvSpPr/>
          <p:nvPr/>
        </p:nvSpPr>
        <p:spPr>
          <a:xfrm>
            <a:off x="182157" y="1455003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owl:Class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9FDF87C5-8565-8D4E-B43B-F504F8BC35E0}"/>
              </a:ext>
            </a:extLst>
          </p:cNvPr>
          <p:cNvSpPr/>
          <p:nvPr/>
        </p:nvSpPr>
        <p:spPr>
          <a:xfrm>
            <a:off x="182157" y="203220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org: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96E678-028E-EC46-AC40-98500E58E475}"/>
              </a:ext>
            </a:extLst>
          </p:cNvPr>
          <p:cNvSpPr txBox="1"/>
          <p:nvPr/>
        </p:nvSpPr>
        <p:spPr>
          <a:xfrm>
            <a:off x="62530" y="1029287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72721D-F4DB-2040-BEFA-93BEC1D7B5B9}"/>
              </a:ext>
            </a:extLst>
          </p:cNvPr>
          <p:cNvCxnSpPr>
            <a:cxnSpLocks/>
          </p:cNvCxnSpPr>
          <p:nvPr/>
        </p:nvCxnSpPr>
        <p:spPr>
          <a:xfrm flipV="1">
            <a:off x="422705" y="3306215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8383C37-DA89-C245-801E-4B3D9CCE6330}"/>
              </a:ext>
            </a:extLst>
          </p:cNvPr>
          <p:cNvSpPr txBox="1"/>
          <p:nvPr/>
        </p:nvSpPr>
        <p:spPr>
          <a:xfrm>
            <a:off x="441602" y="3432168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rdf:type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DB100D-5BCB-BA4C-82E7-1F2C0AE185D7}"/>
              </a:ext>
            </a:extLst>
          </p:cNvPr>
          <p:cNvCxnSpPr>
            <a:cxnSpLocks/>
          </p:cNvCxnSpPr>
          <p:nvPr/>
        </p:nvCxnSpPr>
        <p:spPr>
          <a:xfrm flipV="1">
            <a:off x="403808" y="3914747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A62A94D-BD7A-4D44-943F-3EC4AAD07AC9}"/>
              </a:ext>
            </a:extLst>
          </p:cNvPr>
          <p:cNvSpPr txBox="1"/>
          <p:nvPr/>
        </p:nvSpPr>
        <p:spPr>
          <a:xfrm>
            <a:off x="422705" y="4040700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</p:spTree>
    <p:extLst>
      <p:ext uri="{BB962C8B-B14F-4D97-AF65-F5344CB8AC3E}">
        <p14:creationId xmlns:p14="http://schemas.microsoft.com/office/powerpoint/2010/main" val="23858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EB2097-1E18-104A-85E1-11A316CFBE5E}"/>
              </a:ext>
            </a:extLst>
          </p:cNvPr>
          <p:cNvCxnSpPr>
            <a:cxnSpLocks/>
            <a:stCxn id="230" idx="0"/>
          </p:cNvCxnSpPr>
          <p:nvPr/>
        </p:nvCxnSpPr>
        <p:spPr>
          <a:xfrm flipH="1" flipV="1">
            <a:off x="4933020" y="5178883"/>
            <a:ext cx="619911" cy="3272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BA297C-33C0-7147-B36D-6DB6092110DD}"/>
              </a:ext>
            </a:extLst>
          </p:cNvPr>
          <p:cNvCxnSpPr>
            <a:cxnSpLocks/>
            <a:stCxn id="229" idx="0"/>
          </p:cNvCxnSpPr>
          <p:nvPr/>
        </p:nvCxnSpPr>
        <p:spPr>
          <a:xfrm flipV="1">
            <a:off x="3205733" y="5178883"/>
            <a:ext cx="632161" cy="3329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D000BA-3CB0-9147-9F82-2121FB113D78}"/>
              </a:ext>
            </a:extLst>
          </p:cNvPr>
          <p:cNvCxnSpPr>
            <a:cxnSpLocks/>
            <a:stCxn id="231" idx="0"/>
            <a:endCxn id="225" idx="2"/>
          </p:cNvCxnSpPr>
          <p:nvPr/>
        </p:nvCxnSpPr>
        <p:spPr>
          <a:xfrm flipV="1">
            <a:off x="4374926" y="5178249"/>
            <a:ext cx="6617" cy="3285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A1E42CB-DD69-DF46-9C24-9C0C6F0F09EF}"/>
              </a:ext>
            </a:extLst>
          </p:cNvPr>
          <p:cNvCxnSpPr>
            <a:cxnSpLocks/>
            <a:stCxn id="123" idx="1"/>
            <a:endCxn id="225" idx="3"/>
          </p:cNvCxnSpPr>
          <p:nvPr/>
        </p:nvCxnSpPr>
        <p:spPr>
          <a:xfrm flipH="1">
            <a:off x="4921980" y="4931416"/>
            <a:ext cx="1347838" cy="57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5A132C5-0888-2F43-8CC0-2F52CA522409}"/>
              </a:ext>
            </a:extLst>
          </p:cNvPr>
          <p:cNvSpPr/>
          <p:nvPr/>
        </p:nvSpPr>
        <p:spPr>
          <a:xfrm>
            <a:off x="6269818" y="4690366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:BudgetItem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10748BA-85C8-D34D-B66F-330E537EB882}"/>
              </a:ext>
            </a:extLst>
          </p:cNvPr>
          <p:cNvSpPr txBox="1"/>
          <p:nvPr/>
        </p:nvSpPr>
        <p:spPr>
          <a:xfrm>
            <a:off x="5175709" y="4618272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budgetPurpose</a:t>
            </a:r>
          </a:p>
          <a:p>
            <a:pPr algn="ctr"/>
            <a:r>
              <a:rPr lang="en-AU" sz="800" dirty="0" err="1"/>
              <a:t>1</a:t>
            </a:r>
            <a:endParaRPr lang="en-AU" sz="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AE5DA76-94AB-914D-A10A-5BB51F782CB5}"/>
              </a:ext>
            </a:extLst>
          </p:cNvPr>
          <p:cNvSpPr txBox="1"/>
          <p:nvPr/>
        </p:nvSpPr>
        <p:spPr>
          <a:xfrm>
            <a:off x="7096963" y="406408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budgetQuantity</a:t>
            </a:r>
            <a:br>
              <a:rPr lang="en-AU" sz="800" dirty="0" err="1"/>
            </a:br>
            <a:r>
              <a:rPr lang="en-AU" sz="800" dirty="0" err="1"/>
              <a:t>1</a:t>
            </a:r>
            <a:endParaRPr lang="en-AU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F7EC70F-7B80-C74C-9EA5-3029F4DCEBDC}"/>
              </a:ext>
            </a:extLst>
          </p:cNvPr>
          <p:cNvSpPr txBox="1"/>
          <p:nvPr/>
        </p:nvSpPr>
        <p:spPr>
          <a:xfrm>
            <a:off x="7533942" y="4890462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budgetDuration</a:t>
            </a:r>
          </a:p>
          <a:p>
            <a:pPr algn="ctr"/>
            <a:r>
              <a:rPr lang="en-AU" sz="800" dirty="0" err="1"/>
              <a:t>1</a:t>
            </a:r>
            <a:endParaRPr lang="en-AU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33863A-FF78-F042-AE1B-3325160049EE}"/>
              </a:ext>
            </a:extLst>
          </p:cNvPr>
          <p:cNvSpPr txBox="1"/>
          <p:nvPr/>
        </p:nvSpPr>
        <p:spPr>
          <a:xfrm>
            <a:off x="7033093" y="5442721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budgetSource</a:t>
            </a:r>
          </a:p>
          <a:p>
            <a:pPr algn="ctr"/>
            <a:r>
              <a:rPr lang="en-AU" sz="800" dirty="0" err="1"/>
              <a:t>1</a:t>
            </a:r>
            <a:endParaRPr lang="en-AU" sz="8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D89A908-5289-2743-86D7-54B8C66AB397}"/>
              </a:ext>
            </a:extLst>
          </p:cNvPr>
          <p:cNvSpPr/>
          <p:nvPr/>
        </p:nvSpPr>
        <p:spPr>
          <a:xfrm>
            <a:off x="8127664" y="5073750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time: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Temporal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Duration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AAE86C0-9D81-6D42-AF59-403DC1F575E7}"/>
              </a:ext>
            </a:extLst>
          </p:cNvPr>
          <p:cNvCxnSpPr>
            <a:cxnSpLocks/>
            <a:stCxn id="123" idx="3"/>
            <a:endCxn id="130" idx="1"/>
          </p:cNvCxnSpPr>
          <p:nvPr/>
        </p:nvCxnSpPr>
        <p:spPr>
          <a:xfrm>
            <a:off x="7350692" y="4931416"/>
            <a:ext cx="776972" cy="383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E9F6272-BC19-6F4B-B437-CC763D4BC9EE}"/>
              </a:ext>
            </a:extLst>
          </p:cNvPr>
          <p:cNvSpPr/>
          <p:nvPr/>
        </p:nvSpPr>
        <p:spPr>
          <a:xfrm>
            <a:off x="8127664" y="3676859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:SumOfMoney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45803AC-6B2A-7140-802A-32C67C95C11E}"/>
              </a:ext>
            </a:extLst>
          </p:cNvPr>
          <p:cNvCxnSpPr>
            <a:cxnSpLocks/>
            <a:stCxn id="123" idx="3"/>
            <a:endCxn id="137" idx="1"/>
          </p:cNvCxnSpPr>
          <p:nvPr/>
        </p:nvCxnSpPr>
        <p:spPr>
          <a:xfrm flipV="1">
            <a:off x="7350692" y="3917909"/>
            <a:ext cx="776972" cy="1013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F8EA5E8-C549-4C4E-A47C-6FC1F0A56EA7}"/>
              </a:ext>
            </a:extLst>
          </p:cNvPr>
          <p:cNvSpPr/>
          <p:nvPr/>
        </p:nvSpPr>
        <p:spPr>
          <a:xfrm>
            <a:off x="8132575" y="4360978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time: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ProperInterval</a:t>
            </a:r>
          </a:p>
        </p:txBody>
      </p:sp>
      <p:sp>
        <p:nvSpPr>
          <p:cNvPr id="147" name="Freeform 9">
            <a:extLst>
              <a:ext uri="{FF2B5EF4-FFF2-40B4-BE49-F238E27FC236}">
                <a16:creationId xmlns:a16="http://schemas.microsoft.com/office/drawing/2014/main" id="{F6F18B33-4873-C74C-BC93-3E1F73335350}"/>
              </a:ext>
            </a:extLst>
          </p:cNvPr>
          <p:cNvSpPr/>
          <p:nvPr/>
        </p:nvSpPr>
        <p:spPr>
          <a:xfrm>
            <a:off x="8127664" y="575289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foaf:Agent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09D15AE-48E0-9343-BBA5-4528D2ACBB7C}"/>
              </a:ext>
            </a:extLst>
          </p:cNvPr>
          <p:cNvCxnSpPr>
            <a:cxnSpLocks/>
            <a:stCxn id="123" idx="3"/>
            <a:endCxn id="147" idx="9"/>
          </p:cNvCxnSpPr>
          <p:nvPr/>
        </p:nvCxnSpPr>
        <p:spPr>
          <a:xfrm>
            <a:off x="7350692" y="4931416"/>
            <a:ext cx="778671" cy="10644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63CF71B-B2CB-A94F-836C-F7483161E9CA}"/>
              </a:ext>
            </a:extLst>
          </p:cNvPr>
          <p:cNvSpPr txBox="1"/>
          <p:nvPr/>
        </p:nvSpPr>
        <p:spPr>
          <a:xfrm>
            <a:off x="7387182" y="4509113"/>
            <a:ext cx="64440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budgetInterval</a:t>
            </a:r>
          </a:p>
          <a:p>
            <a:pPr algn="ctr"/>
            <a:r>
              <a:rPr lang="en-AU" sz="800" dirty="0" err="1"/>
              <a:t>1</a:t>
            </a:r>
            <a:endParaRPr lang="en-AU" sz="800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AC15DAF-33E0-114D-A83D-A2079AEF2F53}"/>
              </a:ext>
            </a:extLst>
          </p:cNvPr>
          <p:cNvCxnSpPr>
            <a:cxnSpLocks/>
            <a:stCxn id="137" idx="3"/>
            <a:endCxn id="172" idx="1"/>
          </p:cNvCxnSpPr>
          <p:nvPr/>
        </p:nvCxnSpPr>
        <p:spPr>
          <a:xfrm flipV="1">
            <a:off x="9208538" y="3710645"/>
            <a:ext cx="870735" cy="207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0918D8F-907F-3A42-8976-78ED10E94BE5}"/>
              </a:ext>
            </a:extLst>
          </p:cNvPr>
          <p:cNvSpPr/>
          <p:nvPr/>
        </p:nvSpPr>
        <p:spPr>
          <a:xfrm>
            <a:off x="10079273" y="3595172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xsd:decimal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1BA03D9-B0F7-AF4E-A3FE-5F23B199E7C9}"/>
              </a:ext>
            </a:extLst>
          </p:cNvPr>
          <p:cNvSpPr txBox="1"/>
          <p:nvPr/>
        </p:nvSpPr>
        <p:spPr>
          <a:xfrm>
            <a:off x="9184154" y="3463677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moneyAmount</a:t>
            </a:r>
            <a:br>
              <a:rPr lang="en-AU" sz="800" dirty="0" err="1"/>
            </a:br>
            <a:r>
              <a:rPr lang="en-AU" sz="800" dirty="0" err="1"/>
              <a:t>1</a:t>
            </a:r>
            <a:endParaRPr lang="en-AU" sz="8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3CD922D-7093-7B41-92C5-D5F4DB679C4C}"/>
              </a:ext>
            </a:extLst>
          </p:cNvPr>
          <p:cNvSpPr/>
          <p:nvPr/>
        </p:nvSpPr>
        <p:spPr>
          <a:xfrm>
            <a:off x="10082323" y="3967793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xsd:string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DE3A97D-60EE-964B-B595-0C7FFFF1AEEC}"/>
              </a:ext>
            </a:extLst>
          </p:cNvPr>
          <p:cNvSpPr txBox="1"/>
          <p:nvPr/>
        </p:nvSpPr>
        <p:spPr>
          <a:xfrm>
            <a:off x="9177911" y="4036960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moneyCurrency</a:t>
            </a:r>
            <a:br>
              <a:rPr lang="en-AU" sz="800" dirty="0" err="1"/>
            </a:br>
            <a:r>
              <a:rPr lang="en-AU" sz="800" dirty="0" err="1"/>
              <a:t>1</a:t>
            </a:r>
            <a:endParaRPr lang="en-AU" sz="800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26D76C1-ABF1-E74B-B1BF-678C9C041836}"/>
              </a:ext>
            </a:extLst>
          </p:cNvPr>
          <p:cNvCxnSpPr>
            <a:cxnSpLocks/>
            <a:stCxn id="137" idx="3"/>
            <a:endCxn id="176" idx="1"/>
          </p:cNvCxnSpPr>
          <p:nvPr/>
        </p:nvCxnSpPr>
        <p:spPr>
          <a:xfrm>
            <a:off x="9208538" y="3917909"/>
            <a:ext cx="873785" cy="1653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7D45893-4428-D847-8BAD-745F1F6A0490}"/>
              </a:ext>
            </a:extLst>
          </p:cNvPr>
          <p:cNvSpPr/>
          <p:nvPr/>
        </p:nvSpPr>
        <p:spPr>
          <a:xfrm>
            <a:off x="8127664" y="2708214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:Australian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Dollars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0638CE4-DD1F-8C45-AB75-3487C127A0FC}"/>
              </a:ext>
            </a:extLst>
          </p:cNvPr>
          <p:cNvCxnSpPr>
            <a:cxnSpLocks/>
            <a:stCxn id="182" idx="2"/>
            <a:endCxn id="137" idx="0"/>
          </p:cNvCxnSpPr>
          <p:nvPr/>
        </p:nvCxnSpPr>
        <p:spPr>
          <a:xfrm>
            <a:off x="8668101" y="3190314"/>
            <a:ext cx="0" cy="4865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67AEB7C-5B30-A34B-A111-E2E77EFD0375}"/>
              </a:ext>
            </a:extLst>
          </p:cNvPr>
          <p:cNvCxnSpPr>
            <a:cxnSpLocks/>
            <a:stCxn id="182" idx="3"/>
            <a:endCxn id="191" idx="1"/>
          </p:cNvCxnSpPr>
          <p:nvPr/>
        </p:nvCxnSpPr>
        <p:spPr>
          <a:xfrm>
            <a:off x="9208538" y="2949264"/>
            <a:ext cx="870735" cy="7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1785734-BED8-D34D-A044-48AD413B2F00}"/>
              </a:ext>
            </a:extLst>
          </p:cNvPr>
          <p:cNvSpPr/>
          <p:nvPr/>
        </p:nvSpPr>
        <p:spPr>
          <a:xfrm>
            <a:off x="10079273" y="2841542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“AUD”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2F36560-9B3A-F94A-B55F-22303D895D30}"/>
              </a:ext>
            </a:extLst>
          </p:cNvPr>
          <p:cNvSpPr txBox="1"/>
          <p:nvPr/>
        </p:nvSpPr>
        <p:spPr>
          <a:xfrm>
            <a:off x="9170482" y="265165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moneyCurrency</a:t>
            </a:r>
            <a:br>
              <a:rPr lang="en-AU" sz="800" dirty="0" err="1"/>
            </a:br>
            <a:r>
              <a:rPr lang="en-AU" sz="800" dirty="0" err="1"/>
              <a:t>is</a:t>
            </a:r>
            <a:endParaRPr lang="en-AU" sz="8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0D963F-AF17-6948-AB97-BCCD83F9BDCF}"/>
              </a:ext>
            </a:extLst>
          </p:cNvPr>
          <p:cNvSpPr/>
          <p:nvPr/>
        </p:nvSpPr>
        <p:spPr>
          <a:xfrm>
            <a:off x="6269818" y="2708214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:Appropriations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1D52567-C215-F545-B19B-C16224CA2385}"/>
              </a:ext>
            </a:extLst>
          </p:cNvPr>
          <p:cNvCxnSpPr>
            <a:cxnSpLocks/>
            <a:stCxn id="194" idx="2"/>
            <a:endCxn id="123" idx="0"/>
          </p:cNvCxnSpPr>
          <p:nvPr/>
        </p:nvCxnSpPr>
        <p:spPr>
          <a:xfrm>
            <a:off x="6810255" y="3190314"/>
            <a:ext cx="0" cy="15000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72A1C270-7B19-784A-AF76-2DBD62260244}"/>
              </a:ext>
            </a:extLst>
          </p:cNvPr>
          <p:cNvCxnSpPr>
            <a:cxnSpLocks/>
            <a:stCxn id="194" idx="3"/>
            <a:endCxn id="182" idx="1"/>
          </p:cNvCxnSpPr>
          <p:nvPr/>
        </p:nvCxnSpPr>
        <p:spPr>
          <a:xfrm>
            <a:off x="7350692" y="2949264"/>
            <a:ext cx="7769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00AEA144-7D35-0649-BBFE-5D4B7EFF3571}"/>
              </a:ext>
            </a:extLst>
          </p:cNvPr>
          <p:cNvSpPr txBox="1"/>
          <p:nvPr/>
        </p:nvSpPr>
        <p:spPr>
          <a:xfrm>
            <a:off x="7313438" y="262722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budgetQuantity</a:t>
            </a:r>
            <a:br>
              <a:rPr lang="en-AU" sz="800" dirty="0" err="1"/>
            </a:br>
            <a:r>
              <a:rPr lang="en-AU" sz="800" dirty="0" err="1"/>
              <a:t>is</a:t>
            </a:r>
            <a:endParaRPr lang="en-AU" sz="800" dirty="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43ADE2D-32E4-C14C-A726-E69CEDE7C781}"/>
              </a:ext>
            </a:extLst>
          </p:cNvPr>
          <p:cNvCxnSpPr>
            <a:cxnSpLocks/>
            <a:stCxn id="194" idx="3"/>
            <a:endCxn id="220" idx="0"/>
          </p:cNvCxnSpPr>
          <p:nvPr/>
        </p:nvCxnSpPr>
        <p:spPr>
          <a:xfrm>
            <a:off x="7350692" y="2949264"/>
            <a:ext cx="72981" cy="721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67CC880-5E0F-C64B-987F-242FBC82E4DE}"/>
              </a:ext>
            </a:extLst>
          </p:cNvPr>
          <p:cNvSpPr txBox="1"/>
          <p:nvPr/>
        </p:nvSpPr>
        <p:spPr>
          <a:xfrm>
            <a:off x="7330388" y="3239992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budgetDuration</a:t>
            </a:r>
          </a:p>
          <a:p>
            <a:pPr algn="ctr"/>
            <a:r>
              <a:rPr lang="en-AU" sz="800" dirty="0" err="1"/>
              <a:t>is</a:t>
            </a:r>
            <a:endParaRPr lang="en-AU" sz="800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B981304-BA88-9747-8D46-00C39CC52158}"/>
              </a:ext>
            </a:extLst>
          </p:cNvPr>
          <p:cNvSpPr/>
          <p:nvPr/>
        </p:nvSpPr>
        <p:spPr>
          <a:xfrm>
            <a:off x="6883236" y="3670588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time:year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1A2C8F5-16B1-1F4B-BB24-B6B5A4CC5946}"/>
              </a:ext>
            </a:extLst>
          </p:cNvPr>
          <p:cNvSpPr/>
          <p:nvPr/>
        </p:nvSpPr>
        <p:spPr>
          <a:xfrm>
            <a:off x="3839015" y="2715964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skos:Concept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DFC010D-5361-8E4D-BE4D-228737F1474D}"/>
              </a:ext>
            </a:extLst>
          </p:cNvPr>
          <p:cNvSpPr/>
          <p:nvPr/>
        </p:nvSpPr>
        <p:spPr>
          <a:xfrm>
            <a:off x="3841106" y="4696149"/>
            <a:ext cx="1080874" cy="482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:Function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4463DB9-08D6-6C43-83D6-97FDEB0FF596}"/>
              </a:ext>
            </a:extLst>
          </p:cNvPr>
          <p:cNvSpPr/>
          <p:nvPr/>
        </p:nvSpPr>
        <p:spPr>
          <a:xfrm>
            <a:off x="2665296" y="5511842"/>
            <a:ext cx="1080874" cy="482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:Outcome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9B431B6D-846B-464B-B4E2-7F213AFFF6A7}"/>
              </a:ext>
            </a:extLst>
          </p:cNvPr>
          <p:cNvSpPr/>
          <p:nvPr/>
        </p:nvSpPr>
        <p:spPr>
          <a:xfrm>
            <a:off x="5012494" y="5506153"/>
            <a:ext cx="1080874" cy="482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:Program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6C49F3F-CBD2-644B-8459-971BC841D096}"/>
              </a:ext>
            </a:extLst>
          </p:cNvPr>
          <p:cNvSpPr/>
          <p:nvPr/>
        </p:nvSpPr>
        <p:spPr>
          <a:xfrm>
            <a:off x="3834489" y="5506787"/>
            <a:ext cx="1080874" cy="482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:Portfolio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52E698F-29FE-EB48-A895-35F71715D095}"/>
              </a:ext>
            </a:extLst>
          </p:cNvPr>
          <p:cNvCxnSpPr>
            <a:cxnSpLocks/>
            <a:stCxn id="225" idx="0"/>
            <a:endCxn id="224" idx="2"/>
          </p:cNvCxnSpPr>
          <p:nvPr/>
        </p:nvCxnSpPr>
        <p:spPr>
          <a:xfrm flipH="1" flipV="1">
            <a:off x="4379452" y="3198064"/>
            <a:ext cx="2091" cy="1498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BAF4523-7671-3B49-B716-C554F00B18D4}"/>
              </a:ext>
            </a:extLst>
          </p:cNvPr>
          <p:cNvSpPr/>
          <p:nvPr/>
        </p:nvSpPr>
        <p:spPr>
          <a:xfrm>
            <a:off x="1984481" y="3002313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owl:Class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A39BE40-DCEC-2E44-A2BF-6DE0641381D2}"/>
              </a:ext>
            </a:extLst>
          </p:cNvPr>
          <p:cNvSpPr txBox="1"/>
          <p:nvPr/>
        </p:nvSpPr>
        <p:spPr>
          <a:xfrm>
            <a:off x="1864854" y="2576597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9D1143D-1428-C548-A315-4A66B7D7E592}"/>
              </a:ext>
            </a:extLst>
          </p:cNvPr>
          <p:cNvCxnSpPr>
            <a:cxnSpLocks/>
          </p:cNvCxnSpPr>
          <p:nvPr/>
        </p:nvCxnSpPr>
        <p:spPr>
          <a:xfrm flipV="1">
            <a:off x="2206882" y="3631806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019C14D4-C32B-F846-9556-A70F5DAEEB68}"/>
              </a:ext>
            </a:extLst>
          </p:cNvPr>
          <p:cNvSpPr txBox="1"/>
          <p:nvPr/>
        </p:nvSpPr>
        <p:spPr>
          <a:xfrm>
            <a:off x="2225779" y="3757759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rdf:type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F950B42E-E872-1541-AE06-DD32281899FE}"/>
              </a:ext>
            </a:extLst>
          </p:cNvPr>
          <p:cNvCxnSpPr>
            <a:cxnSpLocks/>
          </p:cNvCxnSpPr>
          <p:nvPr/>
        </p:nvCxnSpPr>
        <p:spPr>
          <a:xfrm flipV="1">
            <a:off x="2206882" y="4112954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7CE6DCF4-4E92-B24A-9A5A-5155073A4C43}"/>
              </a:ext>
            </a:extLst>
          </p:cNvPr>
          <p:cNvSpPr txBox="1"/>
          <p:nvPr/>
        </p:nvSpPr>
        <p:spPr>
          <a:xfrm>
            <a:off x="2225779" y="4238907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rdfs:subClassOf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1CA09AE-5789-9A4B-97DA-B25E6A2139B5}"/>
              </a:ext>
            </a:extLst>
          </p:cNvPr>
          <p:cNvCxnSpPr>
            <a:cxnSpLocks/>
          </p:cNvCxnSpPr>
          <p:nvPr/>
        </p:nvCxnSpPr>
        <p:spPr>
          <a:xfrm flipV="1">
            <a:off x="2206882" y="4600837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6CAAB69-860C-2A47-A4CB-73322D10B3EF}"/>
              </a:ext>
            </a:extLst>
          </p:cNvPr>
          <p:cNvSpPr txBox="1"/>
          <p:nvPr/>
        </p:nvSpPr>
        <p:spPr>
          <a:xfrm>
            <a:off x="2225779" y="4726790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03D7392-46E6-A847-B07D-50C1D6C97FA7}"/>
              </a:ext>
            </a:extLst>
          </p:cNvPr>
          <p:cNvCxnSpPr>
            <a:cxnSpLocks/>
            <a:stCxn id="123" idx="3"/>
            <a:endCxn id="141" idx="1"/>
          </p:cNvCxnSpPr>
          <p:nvPr/>
        </p:nvCxnSpPr>
        <p:spPr>
          <a:xfrm flipV="1">
            <a:off x="7350692" y="4602028"/>
            <a:ext cx="781883" cy="329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8D2235-9174-5441-8A8F-8C2BC7EAC7AA}"/>
              </a:ext>
            </a:extLst>
          </p:cNvPr>
          <p:cNvSpPr/>
          <p:nvPr/>
        </p:nvSpPr>
        <p:spPr>
          <a:xfrm>
            <a:off x="1762915" y="2910486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:SumOfMoney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B6493-111B-F04D-85E7-7AEED27BD9FD}"/>
              </a:ext>
            </a:extLst>
          </p:cNvPr>
          <p:cNvSpPr/>
          <p:nvPr/>
        </p:nvSpPr>
        <p:spPr>
          <a:xfrm>
            <a:off x="222367" y="1816953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owl:Class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023AD8-F7D6-2842-A31C-887FE1578556}"/>
              </a:ext>
            </a:extLst>
          </p:cNvPr>
          <p:cNvCxnSpPr>
            <a:cxnSpLocks/>
          </p:cNvCxnSpPr>
          <p:nvPr/>
        </p:nvCxnSpPr>
        <p:spPr>
          <a:xfrm flipV="1">
            <a:off x="451710" y="2467154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6DED2B-FA92-AD48-A403-1CFA7432972E}"/>
              </a:ext>
            </a:extLst>
          </p:cNvPr>
          <p:cNvSpPr txBox="1"/>
          <p:nvPr/>
        </p:nvSpPr>
        <p:spPr>
          <a:xfrm>
            <a:off x="470607" y="2593107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FDAA98-0511-404A-AFCF-0CB59FDA7320}"/>
              </a:ext>
            </a:extLst>
          </p:cNvPr>
          <p:cNvCxnSpPr>
            <a:cxnSpLocks/>
          </p:cNvCxnSpPr>
          <p:nvPr/>
        </p:nvCxnSpPr>
        <p:spPr>
          <a:xfrm flipV="1">
            <a:off x="451710" y="2948302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E094D4-0552-874E-A10E-CCBDC4476EA0}"/>
              </a:ext>
            </a:extLst>
          </p:cNvPr>
          <p:cNvSpPr txBox="1"/>
          <p:nvPr/>
        </p:nvSpPr>
        <p:spPr>
          <a:xfrm>
            <a:off x="470607" y="3074255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rdfs:subPropertyOf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E5544E-B8DE-4847-8462-E97269031AD1}"/>
              </a:ext>
            </a:extLst>
          </p:cNvPr>
          <p:cNvCxnSpPr>
            <a:cxnSpLocks/>
          </p:cNvCxnSpPr>
          <p:nvPr/>
        </p:nvCxnSpPr>
        <p:spPr>
          <a:xfrm flipV="1">
            <a:off x="451710" y="3436185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E98D1D-ED35-0F45-907B-026ABADF0671}"/>
              </a:ext>
            </a:extLst>
          </p:cNvPr>
          <p:cNvSpPr txBox="1"/>
          <p:nvPr/>
        </p:nvSpPr>
        <p:spPr>
          <a:xfrm>
            <a:off x="470607" y="3562138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250DE-1909-ED40-900E-AE4539C05F71}"/>
              </a:ext>
            </a:extLst>
          </p:cNvPr>
          <p:cNvSpPr txBox="1"/>
          <p:nvPr/>
        </p:nvSpPr>
        <p:spPr>
          <a:xfrm>
            <a:off x="88452" y="1038002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C5B87-9784-3740-BCF4-0F36C1B9E357}"/>
              </a:ext>
            </a:extLst>
          </p:cNvPr>
          <p:cNvSpPr/>
          <p:nvPr/>
        </p:nvSpPr>
        <p:spPr>
          <a:xfrm>
            <a:off x="5917027" y="3297336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xsd:decimal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778AB-C365-BD4E-ABF0-5EC1AF447D6E}"/>
              </a:ext>
            </a:extLst>
          </p:cNvPr>
          <p:cNvSpPr txBox="1"/>
          <p:nvPr/>
        </p:nvSpPr>
        <p:spPr>
          <a:xfrm>
            <a:off x="3843769" y="1949716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:</a:t>
            </a:r>
            <a:r>
              <a:rPr lang="en-AU" sz="1000" b="1" dirty="0" err="1"/>
              <a:t>hasABN</a:t>
            </a:r>
            <a:endParaRPr lang="en-AU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864F41-C5B1-F541-B353-94AEEAB96969}"/>
              </a:ext>
            </a:extLst>
          </p:cNvPr>
          <p:cNvSpPr txBox="1"/>
          <p:nvPr/>
        </p:nvSpPr>
        <p:spPr>
          <a:xfrm>
            <a:off x="3338820" y="2396377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:</a:t>
            </a:r>
            <a:r>
              <a:rPr lang="en-AU" sz="1000" b="1" dirty="0" err="1"/>
              <a:t>hasABverageStaffingLevels</a:t>
            </a:r>
            <a:endParaRPr lang="en-AU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03044D-7213-8B44-8DDF-702348A03F1C}"/>
              </a:ext>
            </a:extLst>
          </p:cNvPr>
          <p:cNvSpPr/>
          <p:nvPr/>
        </p:nvSpPr>
        <p:spPr>
          <a:xfrm>
            <a:off x="4692077" y="1038002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owl:Datatype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Property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4254B0-2AC6-0040-BEF9-3D700610810B}"/>
              </a:ext>
            </a:extLst>
          </p:cNvPr>
          <p:cNvCxnSpPr>
            <a:cxnSpLocks/>
            <a:stCxn id="15" idx="0"/>
            <a:endCxn id="110" idx="2"/>
          </p:cNvCxnSpPr>
          <p:nvPr/>
        </p:nvCxnSpPr>
        <p:spPr>
          <a:xfrm flipH="1" flipV="1">
            <a:off x="3210034" y="1624319"/>
            <a:ext cx="952092" cy="3253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A8BB82-7A78-474D-B52E-6FCA41361E06}"/>
              </a:ext>
            </a:extLst>
          </p:cNvPr>
          <p:cNvSpPr txBox="1"/>
          <p:nvPr/>
        </p:nvSpPr>
        <p:spPr>
          <a:xfrm>
            <a:off x="3652209" y="2843038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:</a:t>
            </a:r>
            <a:r>
              <a:rPr lang="en-AU" sz="1000" b="1" dirty="0" err="1"/>
              <a:t>moneyAmount</a:t>
            </a:r>
            <a:endParaRPr lang="en-AU" sz="1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173098-F1D3-A74A-9CCA-CB0F5C2D6D85}"/>
              </a:ext>
            </a:extLst>
          </p:cNvPr>
          <p:cNvCxnSpPr>
            <a:cxnSpLocks/>
            <a:stCxn id="47" idx="1"/>
            <a:endCxn id="2" idx="3"/>
          </p:cNvCxnSpPr>
          <p:nvPr/>
        </p:nvCxnSpPr>
        <p:spPr>
          <a:xfrm flipH="1">
            <a:off x="2843789" y="2966149"/>
            <a:ext cx="808420" cy="185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94945C4-3A77-EE48-855C-B3F854814281}"/>
              </a:ext>
            </a:extLst>
          </p:cNvPr>
          <p:cNvSpPr/>
          <p:nvPr/>
        </p:nvSpPr>
        <p:spPr>
          <a:xfrm>
            <a:off x="5917027" y="2405902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xsd:integer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E1058-7254-DB4B-8BC1-073774D57F20}"/>
              </a:ext>
            </a:extLst>
          </p:cNvPr>
          <p:cNvSpPr txBox="1"/>
          <p:nvPr/>
        </p:nvSpPr>
        <p:spPr>
          <a:xfrm>
            <a:off x="3632171" y="3289699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:</a:t>
            </a:r>
            <a:r>
              <a:rPr lang="en-AU" sz="1000" b="1" dirty="0" err="1"/>
              <a:t>moneyCurrency</a:t>
            </a:r>
            <a:endParaRPr lang="en-AU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3A35E0-6697-B545-B45E-D1766B431DF4}"/>
              </a:ext>
            </a:extLst>
          </p:cNvPr>
          <p:cNvSpPr txBox="1"/>
          <p:nvPr/>
        </p:nvSpPr>
        <p:spPr>
          <a:xfrm>
            <a:off x="4998218" y="3407881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rdfs:range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E025FFE-E9F4-0547-AEF9-35C8F2EDF865}"/>
              </a:ext>
            </a:extLst>
          </p:cNvPr>
          <p:cNvCxnSpPr>
            <a:cxnSpLocks/>
            <a:stCxn id="52" idx="1"/>
            <a:endCxn id="2" idx="3"/>
          </p:cNvCxnSpPr>
          <p:nvPr/>
        </p:nvCxnSpPr>
        <p:spPr>
          <a:xfrm flipH="1" flipV="1">
            <a:off x="2843789" y="3151536"/>
            <a:ext cx="788382" cy="2612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D8EBD0B-AE21-864B-909B-8ABCD7045B05}"/>
              </a:ext>
            </a:extLst>
          </p:cNvPr>
          <p:cNvSpPr txBox="1"/>
          <p:nvPr/>
        </p:nvSpPr>
        <p:spPr>
          <a:xfrm>
            <a:off x="289451" y="1478896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rdfs:property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37373BEF-CAD2-394B-9160-02CED12839A4}"/>
              </a:ext>
            </a:extLst>
          </p:cNvPr>
          <p:cNvCxnSpPr>
            <a:cxnSpLocks/>
            <a:stCxn id="15" idx="0"/>
            <a:endCxn id="30" idx="2"/>
          </p:cNvCxnSpPr>
          <p:nvPr/>
        </p:nvCxnSpPr>
        <p:spPr>
          <a:xfrm rot="5400000" flipH="1" flipV="1">
            <a:off x="4482513" y="1199715"/>
            <a:ext cx="429614" cy="10703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64B74C04-E8BF-2D4B-A77F-B346017EAF9C}"/>
              </a:ext>
            </a:extLst>
          </p:cNvPr>
          <p:cNvCxnSpPr>
            <a:cxnSpLocks/>
            <a:stCxn id="18" idx="0"/>
            <a:endCxn id="30" idx="2"/>
          </p:cNvCxnSpPr>
          <p:nvPr/>
        </p:nvCxnSpPr>
        <p:spPr>
          <a:xfrm rot="5400000" flipH="1" flipV="1">
            <a:off x="4259181" y="1423045"/>
            <a:ext cx="876275" cy="1070391"/>
          </a:xfrm>
          <a:prstGeom prst="bentConnector3">
            <a:avLst>
              <a:gd name="adj1" fmla="val 19564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497643-13F2-F54A-9C89-2F6084946C4E}"/>
              </a:ext>
            </a:extLst>
          </p:cNvPr>
          <p:cNvCxnSpPr>
            <a:cxnSpLocks/>
            <a:stCxn id="47" idx="0"/>
            <a:endCxn id="30" idx="2"/>
          </p:cNvCxnSpPr>
          <p:nvPr/>
        </p:nvCxnSpPr>
        <p:spPr>
          <a:xfrm rot="5400000" flipH="1" flipV="1">
            <a:off x="4035851" y="1646376"/>
            <a:ext cx="1322936" cy="1070389"/>
          </a:xfrm>
          <a:prstGeom prst="bentConnector3">
            <a:avLst>
              <a:gd name="adj1" fmla="val 104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EBB5F47-FD35-6F4B-A696-F9A821EA376A}"/>
              </a:ext>
            </a:extLst>
          </p:cNvPr>
          <p:cNvCxnSpPr>
            <a:cxnSpLocks/>
            <a:stCxn id="52" idx="0"/>
            <a:endCxn id="30" idx="2"/>
          </p:cNvCxnSpPr>
          <p:nvPr/>
        </p:nvCxnSpPr>
        <p:spPr>
          <a:xfrm rot="5400000" flipH="1" flipV="1">
            <a:off x="3812521" y="1869706"/>
            <a:ext cx="1769597" cy="1070390"/>
          </a:xfrm>
          <a:prstGeom prst="bentConnector3">
            <a:avLst>
              <a:gd name="adj1" fmla="val 6939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B777C6E-8BA2-B04F-969B-DCEE65582363}"/>
              </a:ext>
            </a:extLst>
          </p:cNvPr>
          <p:cNvCxnSpPr>
            <a:cxnSpLocks/>
            <a:stCxn id="52" idx="3"/>
            <a:endCxn id="14" idx="1"/>
          </p:cNvCxnSpPr>
          <p:nvPr/>
        </p:nvCxnSpPr>
        <p:spPr>
          <a:xfrm flipV="1">
            <a:off x="4692077" y="3412809"/>
            <a:ext cx="122495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557D256-DA80-BB47-8411-0B51840CFA11}"/>
              </a:ext>
            </a:extLst>
          </p:cNvPr>
          <p:cNvSpPr/>
          <p:nvPr/>
        </p:nvSpPr>
        <p:spPr>
          <a:xfrm>
            <a:off x="5164647" y="2716904"/>
            <a:ext cx="95660" cy="115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40FD2C3-6687-C544-BD92-3CF6B46BEE47}"/>
              </a:ext>
            </a:extLst>
          </p:cNvPr>
          <p:cNvSpPr/>
          <p:nvPr/>
        </p:nvSpPr>
        <p:spPr>
          <a:xfrm>
            <a:off x="5159470" y="2270243"/>
            <a:ext cx="95660" cy="115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23F94B9-7159-5B47-B3D8-2FD1FBC871DB}"/>
              </a:ext>
            </a:extLst>
          </p:cNvPr>
          <p:cNvSpPr/>
          <p:nvPr/>
        </p:nvSpPr>
        <p:spPr>
          <a:xfrm>
            <a:off x="5186303" y="2451089"/>
            <a:ext cx="95660" cy="115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DD3021-F1FD-E746-81CA-B83DFB54204C}"/>
              </a:ext>
            </a:extLst>
          </p:cNvPr>
          <p:cNvCxnSpPr>
            <a:cxnSpLocks/>
            <a:stCxn id="18" idx="3"/>
            <a:endCxn id="51" idx="1"/>
          </p:cNvCxnSpPr>
          <p:nvPr/>
        </p:nvCxnSpPr>
        <p:spPr>
          <a:xfrm>
            <a:off x="4985425" y="2519488"/>
            <a:ext cx="931602" cy="1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9DEEF97-A78F-7C43-8FFE-A6E905E6990C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4672040" y="2521375"/>
            <a:ext cx="1244987" cy="4447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839BA4B-2FA1-D548-B5A5-545E83F83AB0}"/>
              </a:ext>
            </a:extLst>
          </p:cNvPr>
          <p:cNvSpPr/>
          <p:nvPr/>
        </p:nvSpPr>
        <p:spPr>
          <a:xfrm>
            <a:off x="4927706" y="2164853"/>
            <a:ext cx="95660" cy="115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3FEC1F-5E04-BA41-83AF-D064FCA5DCBF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4480482" y="2072827"/>
            <a:ext cx="1436545" cy="4485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ECC04E7-5B31-4F42-A4E7-505F76B058B9}"/>
              </a:ext>
            </a:extLst>
          </p:cNvPr>
          <p:cNvSpPr txBox="1"/>
          <p:nvPr/>
        </p:nvSpPr>
        <p:spPr>
          <a:xfrm rot="5400000">
            <a:off x="5369488" y="2453215"/>
            <a:ext cx="428002" cy="15946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36000" rtlCol="0">
            <a:spAutoFit/>
          </a:bodyPr>
          <a:lstStyle/>
          <a:p>
            <a:r>
              <a:rPr lang="en-AU" sz="800" dirty="0"/>
              <a:t>rdfs:range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283F54-DE3D-D54A-81BC-CEF7E511D1B9}"/>
              </a:ext>
            </a:extLst>
          </p:cNvPr>
          <p:cNvSpPr txBox="1"/>
          <p:nvPr/>
        </p:nvSpPr>
        <p:spPr>
          <a:xfrm rot="16200000">
            <a:off x="2958727" y="3096348"/>
            <a:ext cx="508152" cy="15946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36000" rtlCol="0">
            <a:spAutoFit/>
          </a:bodyPr>
          <a:lstStyle/>
          <a:p>
            <a:r>
              <a:rPr lang="en-AU" sz="800" dirty="0"/>
              <a:t>rdfs:domain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E9C0051-23C4-7145-857C-C3C598C94ECD}"/>
              </a:ext>
            </a:extLst>
          </p:cNvPr>
          <p:cNvSpPr/>
          <p:nvPr/>
        </p:nvSpPr>
        <p:spPr>
          <a:xfrm>
            <a:off x="2669597" y="1393374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org:identifier</a:t>
            </a:r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AB6493-111B-F04D-85E7-7AEED27BD9FD}"/>
              </a:ext>
            </a:extLst>
          </p:cNvPr>
          <p:cNvSpPr/>
          <p:nvPr/>
        </p:nvSpPr>
        <p:spPr>
          <a:xfrm>
            <a:off x="3034091" y="1151132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owl:Class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023AD8-F7D6-2842-A31C-887FE1578556}"/>
              </a:ext>
            </a:extLst>
          </p:cNvPr>
          <p:cNvCxnSpPr>
            <a:cxnSpLocks/>
          </p:cNvCxnSpPr>
          <p:nvPr/>
        </p:nvCxnSpPr>
        <p:spPr>
          <a:xfrm flipV="1">
            <a:off x="3263434" y="1801333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6DED2B-FA92-AD48-A403-1CFA7432972E}"/>
              </a:ext>
            </a:extLst>
          </p:cNvPr>
          <p:cNvSpPr txBox="1"/>
          <p:nvPr/>
        </p:nvSpPr>
        <p:spPr>
          <a:xfrm>
            <a:off x="3282331" y="1927286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FDAA98-0511-404A-AFCF-0CB59FDA7320}"/>
              </a:ext>
            </a:extLst>
          </p:cNvPr>
          <p:cNvCxnSpPr>
            <a:cxnSpLocks/>
          </p:cNvCxnSpPr>
          <p:nvPr/>
        </p:nvCxnSpPr>
        <p:spPr>
          <a:xfrm flipV="1">
            <a:off x="3263434" y="2282481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E094D4-0552-874E-A10E-CCBDC4476EA0}"/>
              </a:ext>
            </a:extLst>
          </p:cNvPr>
          <p:cNvSpPr txBox="1"/>
          <p:nvPr/>
        </p:nvSpPr>
        <p:spPr>
          <a:xfrm>
            <a:off x="3282331" y="2408434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rdfs:subPropertyOf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E5544E-B8DE-4847-8462-E97269031AD1}"/>
              </a:ext>
            </a:extLst>
          </p:cNvPr>
          <p:cNvCxnSpPr>
            <a:cxnSpLocks/>
          </p:cNvCxnSpPr>
          <p:nvPr/>
        </p:nvCxnSpPr>
        <p:spPr>
          <a:xfrm flipV="1">
            <a:off x="3263434" y="2770364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E98D1D-ED35-0F45-907B-026ABADF0671}"/>
              </a:ext>
            </a:extLst>
          </p:cNvPr>
          <p:cNvSpPr txBox="1"/>
          <p:nvPr/>
        </p:nvSpPr>
        <p:spPr>
          <a:xfrm>
            <a:off x="3282331" y="2896317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250DE-1909-ED40-900E-AE4539C05F71}"/>
              </a:ext>
            </a:extLst>
          </p:cNvPr>
          <p:cNvSpPr txBox="1"/>
          <p:nvPr/>
        </p:nvSpPr>
        <p:spPr>
          <a:xfrm>
            <a:off x="2900176" y="372181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8EBD0B-AE21-864B-909B-8ABCD7045B05}"/>
              </a:ext>
            </a:extLst>
          </p:cNvPr>
          <p:cNvSpPr txBox="1"/>
          <p:nvPr/>
        </p:nvSpPr>
        <p:spPr>
          <a:xfrm>
            <a:off x="3101175" y="813075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rdfs:property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37373BEF-CAD2-394B-9160-02CED12839A4}"/>
              </a:ext>
            </a:extLst>
          </p:cNvPr>
          <p:cNvCxnSpPr>
            <a:cxnSpLocks/>
            <a:stCxn id="38" idx="0"/>
            <a:endCxn id="56" idx="2"/>
          </p:cNvCxnSpPr>
          <p:nvPr/>
        </p:nvCxnSpPr>
        <p:spPr>
          <a:xfrm rot="5400000" flipH="1" flipV="1">
            <a:off x="7207612" y="819247"/>
            <a:ext cx="407499" cy="1107043"/>
          </a:xfrm>
          <a:prstGeom prst="bentConnector3">
            <a:avLst>
              <a:gd name="adj1" fmla="val 3311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B777C6E-8BA2-B04F-969B-DCEE65582363}"/>
              </a:ext>
            </a:extLst>
          </p:cNvPr>
          <p:cNvCxnSpPr>
            <a:cxnSpLocks/>
            <a:stCxn id="48" idx="1"/>
            <a:endCxn id="102" idx="1"/>
          </p:cNvCxnSpPr>
          <p:nvPr/>
        </p:nvCxnSpPr>
        <p:spPr>
          <a:xfrm flipH="1">
            <a:off x="5596827" y="5724058"/>
            <a:ext cx="618761" cy="1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0F75888-8CCE-D043-B9E9-A82B92B84FEC}"/>
              </a:ext>
            </a:extLst>
          </p:cNvPr>
          <p:cNvSpPr txBox="1"/>
          <p:nvPr/>
        </p:nvSpPr>
        <p:spPr>
          <a:xfrm>
            <a:off x="6323879" y="157651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:budgetDuration</a:t>
            </a:r>
            <a:endParaRPr lang="en-AU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8527A0-A555-C14F-A838-02C34AE7880C}"/>
              </a:ext>
            </a:extLst>
          </p:cNvPr>
          <p:cNvSpPr txBox="1"/>
          <p:nvPr/>
        </p:nvSpPr>
        <p:spPr>
          <a:xfrm>
            <a:off x="6336614" y="2469840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:budgetPurpose</a:t>
            </a:r>
            <a:endParaRPr lang="en-AU" sz="1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E55CB2-5FCC-4042-AD0E-51DE34ED4DC7}"/>
              </a:ext>
            </a:extLst>
          </p:cNvPr>
          <p:cNvSpPr txBox="1"/>
          <p:nvPr/>
        </p:nvSpPr>
        <p:spPr>
          <a:xfrm>
            <a:off x="6317375" y="2917323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:budgetQuantity</a:t>
            </a:r>
            <a:endParaRPr lang="en-AU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067B89-71A7-2541-B4BD-BD69C945C189}"/>
              </a:ext>
            </a:extLst>
          </p:cNvPr>
          <p:cNvSpPr txBox="1"/>
          <p:nvPr/>
        </p:nvSpPr>
        <p:spPr>
          <a:xfrm>
            <a:off x="6372680" y="3363985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:budgetSource</a:t>
            </a:r>
            <a:endParaRPr lang="en-AU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F40571-262B-7847-A193-D4D3BFCF6618}"/>
              </a:ext>
            </a:extLst>
          </p:cNvPr>
          <p:cNvSpPr txBox="1"/>
          <p:nvPr/>
        </p:nvSpPr>
        <p:spPr>
          <a:xfrm>
            <a:off x="6248448" y="3814300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:hasAppropriations</a:t>
            </a:r>
            <a:endParaRPr lang="en-AU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8F0188-035A-5049-96A8-D554C48D8F77}"/>
              </a:ext>
            </a:extLst>
          </p:cNvPr>
          <p:cNvSpPr txBox="1"/>
          <p:nvPr/>
        </p:nvSpPr>
        <p:spPr>
          <a:xfrm>
            <a:off x="6336614" y="4260962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:hasBudgetItem</a:t>
            </a:r>
            <a:endParaRPr lang="en-AU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7715D-28BE-924B-B943-854AA9F477E4}"/>
              </a:ext>
            </a:extLst>
          </p:cNvPr>
          <p:cNvSpPr txBox="1"/>
          <p:nvPr/>
        </p:nvSpPr>
        <p:spPr>
          <a:xfrm>
            <a:off x="6274899" y="4707624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:hasStreetAddress</a:t>
            </a:r>
            <a:endParaRPr lang="en-AU" sz="1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6CE0D2-0DAD-554E-A7FC-30F523D242C1}"/>
              </a:ext>
            </a:extLst>
          </p:cNvPr>
          <p:cNvSpPr txBox="1"/>
          <p:nvPr/>
        </p:nvSpPr>
        <p:spPr>
          <a:xfrm>
            <a:off x="6456039" y="5154286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:inPortfolio</a:t>
            </a:r>
            <a:endParaRPr lang="en-AU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F5CF76-764A-EC41-89C0-9FA04B529C4A}"/>
              </a:ext>
            </a:extLst>
          </p:cNvPr>
          <p:cNvSpPr txBox="1"/>
          <p:nvPr/>
        </p:nvSpPr>
        <p:spPr>
          <a:xfrm>
            <a:off x="6215588" y="5600947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:levelOfGovernment</a:t>
            </a:r>
            <a:endParaRPr lang="en-AU" sz="1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FA01E2-A73C-F442-BA02-CD418ED6A0DF}"/>
              </a:ext>
            </a:extLst>
          </p:cNvPr>
          <p:cNvSpPr txBox="1"/>
          <p:nvPr/>
        </p:nvSpPr>
        <p:spPr>
          <a:xfrm>
            <a:off x="6348636" y="202317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:budgetInterval</a:t>
            </a:r>
            <a:endParaRPr lang="en-AU" sz="10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08109D-A3D5-A041-ABB5-C9BE8CB6EFD3}"/>
              </a:ext>
            </a:extLst>
          </p:cNvPr>
          <p:cNvSpPr/>
          <p:nvPr/>
        </p:nvSpPr>
        <p:spPr>
          <a:xfrm>
            <a:off x="7424446" y="686918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owl:Object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Property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5907E01B-D5DD-6E42-A416-A5BDABD5EFD3}"/>
              </a:ext>
            </a:extLst>
          </p:cNvPr>
          <p:cNvCxnSpPr>
            <a:cxnSpLocks/>
            <a:stCxn id="55" idx="0"/>
            <a:endCxn id="56" idx="2"/>
          </p:cNvCxnSpPr>
          <p:nvPr/>
        </p:nvCxnSpPr>
        <p:spPr>
          <a:xfrm rot="5400000" flipH="1" flipV="1">
            <a:off x="6981832" y="1040128"/>
            <a:ext cx="854161" cy="1111942"/>
          </a:xfrm>
          <a:prstGeom prst="bentConnector3">
            <a:avLst>
              <a:gd name="adj1" fmla="val 1431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D25E789-5F23-4247-AE78-1F43C0CCD8CC}"/>
              </a:ext>
            </a:extLst>
          </p:cNvPr>
          <p:cNvCxnSpPr>
            <a:cxnSpLocks/>
            <a:stCxn id="39" idx="0"/>
            <a:endCxn id="56" idx="2"/>
          </p:cNvCxnSpPr>
          <p:nvPr/>
        </p:nvCxnSpPr>
        <p:spPr>
          <a:xfrm rot="5400000" flipH="1" flipV="1">
            <a:off x="6758501" y="1263459"/>
            <a:ext cx="1300822" cy="1111941"/>
          </a:xfrm>
          <a:prstGeom prst="bentConnector3">
            <a:avLst>
              <a:gd name="adj1" fmla="val 8428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6A828CA-FEA1-A44F-9C87-5322F872B86A}"/>
              </a:ext>
            </a:extLst>
          </p:cNvPr>
          <p:cNvCxnSpPr>
            <a:cxnSpLocks/>
            <a:stCxn id="40" idx="0"/>
            <a:endCxn id="56" idx="2"/>
          </p:cNvCxnSpPr>
          <p:nvPr/>
        </p:nvCxnSpPr>
        <p:spPr>
          <a:xfrm rot="5400000" flipH="1" flipV="1">
            <a:off x="6533957" y="1486398"/>
            <a:ext cx="1748305" cy="1113547"/>
          </a:xfrm>
          <a:prstGeom prst="bentConnector3">
            <a:avLst>
              <a:gd name="adj1" fmla="val 7259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1309909F-145E-6D46-90F3-4A1274E51D2A}"/>
              </a:ext>
            </a:extLst>
          </p:cNvPr>
          <p:cNvCxnSpPr>
            <a:cxnSpLocks/>
            <a:stCxn id="41" idx="0"/>
            <a:endCxn id="56" idx="2"/>
          </p:cNvCxnSpPr>
          <p:nvPr/>
        </p:nvCxnSpPr>
        <p:spPr>
          <a:xfrm rot="5400000" flipH="1" flipV="1">
            <a:off x="6310627" y="1709729"/>
            <a:ext cx="2194967" cy="1113546"/>
          </a:xfrm>
          <a:prstGeom prst="bentConnector3">
            <a:avLst>
              <a:gd name="adj1" fmla="val 565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CA52C132-9169-BD49-BA9A-ABA13D58A8F4}"/>
              </a:ext>
            </a:extLst>
          </p:cNvPr>
          <p:cNvCxnSpPr>
            <a:cxnSpLocks/>
            <a:stCxn id="42" idx="0"/>
            <a:endCxn id="56" idx="2"/>
          </p:cNvCxnSpPr>
          <p:nvPr/>
        </p:nvCxnSpPr>
        <p:spPr>
          <a:xfrm rot="5400000" flipH="1" flipV="1">
            <a:off x="6085469" y="1934887"/>
            <a:ext cx="2645282" cy="1113545"/>
          </a:xfrm>
          <a:prstGeom prst="bentConnector3">
            <a:avLst>
              <a:gd name="adj1" fmla="val 4282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22942E85-69FB-3444-96F9-6876B6DC8F5D}"/>
              </a:ext>
            </a:extLst>
          </p:cNvPr>
          <p:cNvCxnSpPr>
            <a:cxnSpLocks/>
            <a:stCxn id="43" idx="0"/>
            <a:endCxn id="56" idx="2"/>
          </p:cNvCxnSpPr>
          <p:nvPr/>
        </p:nvCxnSpPr>
        <p:spPr>
          <a:xfrm rot="5400000" flipH="1" flipV="1">
            <a:off x="5862139" y="2158218"/>
            <a:ext cx="3091944" cy="1113544"/>
          </a:xfrm>
          <a:prstGeom prst="bentConnector3">
            <a:avLst>
              <a:gd name="adj1" fmla="val 389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995F050-CDF8-D84B-949F-693C86DC28A2}"/>
              </a:ext>
            </a:extLst>
          </p:cNvPr>
          <p:cNvCxnSpPr>
            <a:cxnSpLocks/>
            <a:stCxn id="44" idx="0"/>
            <a:endCxn id="56" idx="2"/>
          </p:cNvCxnSpPr>
          <p:nvPr/>
        </p:nvCxnSpPr>
        <p:spPr>
          <a:xfrm rot="5400000" flipH="1" flipV="1">
            <a:off x="5638808" y="2381549"/>
            <a:ext cx="3538606" cy="1113544"/>
          </a:xfrm>
          <a:prstGeom prst="bentConnector3">
            <a:avLst>
              <a:gd name="adj1" fmla="val 33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72EA2AD4-753B-9241-935C-8F19E48BE0CE}"/>
              </a:ext>
            </a:extLst>
          </p:cNvPr>
          <p:cNvCxnSpPr>
            <a:cxnSpLocks/>
            <a:stCxn id="46" idx="0"/>
            <a:endCxn id="56" idx="2"/>
          </p:cNvCxnSpPr>
          <p:nvPr/>
        </p:nvCxnSpPr>
        <p:spPr>
          <a:xfrm rot="5400000" flipH="1" flipV="1">
            <a:off x="5415477" y="2604881"/>
            <a:ext cx="3985268" cy="1113543"/>
          </a:xfrm>
          <a:prstGeom prst="bentConnector3">
            <a:avLst>
              <a:gd name="adj1" fmla="val 26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A66C3D2-F452-4A41-B803-F1D8C99C4524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5400000" flipH="1" flipV="1">
            <a:off x="5192147" y="2828211"/>
            <a:ext cx="4431929" cy="1113544"/>
          </a:xfrm>
          <a:prstGeom prst="bentConnector3">
            <a:avLst>
              <a:gd name="adj1" fmla="val 208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BED4365-60AB-5A45-AC26-4BD5BCB591E1}"/>
              </a:ext>
            </a:extLst>
          </p:cNvPr>
          <p:cNvSpPr/>
          <p:nvPr/>
        </p:nvSpPr>
        <p:spPr>
          <a:xfrm>
            <a:off x="8973768" y="1019746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time: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Temporal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Duration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835D7B9-6C9E-8B4D-911E-D75518ED79DB}"/>
              </a:ext>
            </a:extLst>
          </p:cNvPr>
          <p:cNvSpPr/>
          <p:nvPr/>
        </p:nvSpPr>
        <p:spPr>
          <a:xfrm>
            <a:off x="8973768" y="1565869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time: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ProperInterval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A953B01-12A2-5F42-9E0C-B5E24FA8C027}"/>
              </a:ext>
            </a:extLst>
          </p:cNvPr>
          <p:cNvSpPr/>
          <p:nvPr/>
        </p:nvSpPr>
        <p:spPr>
          <a:xfrm>
            <a:off x="8973768" y="2108962"/>
            <a:ext cx="1080874" cy="482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:Government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Function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378858A-B1B5-5544-BAE2-B55B2991D536}"/>
              </a:ext>
            </a:extLst>
          </p:cNvPr>
          <p:cNvSpPr/>
          <p:nvPr/>
        </p:nvSpPr>
        <p:spPr>
          <a:xfrm>
            <a:off x="8973768" y="2654075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:SumOfMoney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4" name="Freeform 9">
            <a:extLst>
              <a:ext uri="{FF2B5EF4-FFF2-40B4-BE49-F238E27FC236}">
                <a16:creationId xmlns:a16="http://schemas.microsoft.com/office/drawing/2014/main" id="{0E4BC7BC-F877-5940-ACC6-B51A34787124}"/>
              </a:ext>
            </a:extLst>
          </p:cNvPr>
          <p:cNvSpPr/>
          <p:nvPr/>
        </p:nvSpPr>
        <p:spPr>
          <a:xfrm>
            <a:off x="8973768" y="3199188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foaf: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886C5C-4353-1348-9351-A2C36428A3AF}"/>
              </a:ext>
            </a:extLst>
          </p:cNvPr>
          <p:cNvSpPr/>
          <p:nvPr/>
        </p:nvSpPr>
        <p:spPr>
          <a:xfrm>
            <a:off x="8973768" y="3744301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:Appropriations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482622-430F-CD4C-82DA-E458594219CB}"/>
              </a:ext>
            </a:extLst>
          </p:cNvPr>
          <p:cNvSpPr/>
          <p:nvPr/>
        </p:nvSpPr>
        <p:spPr>
          <a:xfrm>
            <a:off x="8973768" y="4827628"/>
            <a:ext cx="1080874" cy="482100"/>
          </a:xfrm>
          <a:prstGeom prst="rect">
            <a:avLst/>
          </a:prstGeom>
          <a:solidFill>
            <a:srgbClr val="F7FFFF"/>
          </a:solidFill>
          <a:ln>
            <a:solidFill>
              <a:srgbClr val="000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rgbClr val="00047C"/>
                </a:solidFill>
              </a:rPr>
              <a:t>gnaf:Address</a:t>
            </a:r>
            <a:endParaRPr lang="en-AU" sz="1000" dirty="0">
              <a:solidFill>
                <a:srgbClr val="00047C"/>
              </a:solidFill>
            </a:endParaRPr>
          </a:p>
        </p:txBody>
      </p:sp>
      <p:sp>
        <p:nvSpPr>
          <p:cNvPr id="102" name="Freeform 9">
            <a:extLst>
              <a:ext uri="{FF2B5EF4-FFF2-40B4-BE49-F238E27FC236}">
                <a16:creationId xmlns:a16="http://schemas.microsoft.com/office/drawing/2014/main" id="{5429694F-0A05-6049-9F7F-DAB6998130B0}"/>
              </a:ext>
            </a:extLst>
          </p:cNvPr>
          <p:cNvSpPr/>
          <p:nvPr/>
        </p:nvSpPr>
        <p:spPr>
          <a:xfrm>
            <a:off x="4517653" y="5482506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:Jurisdiction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C211753-6E6E-9149-B254-8526CBF3C948}"/>
              </a:ext>
            </a:extLst>
          </p:cNvPr>
          <p:cNvSpPr/>
          <p:nvPr/>
        </p:nvSpPr>
        <p:spPr>
          <a:xfrm>
            <a:off x="8973768" y="5369504"/>
            <a:ext cx="1080874" cy="482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:Government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Portfolio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B29802B-8BFA-0744-B602-70DAC739A7ED}"/>
              </a:ext>
            </a:extLst>
          </p:cNvPr>
          <p:cNvCxnSpPr>
            <a:cxnSpLocks/>
            <a:stCxn id="46" idx="3"/>
            <a:endCxn id="103" idx="1"/>
          </p:cNvCxnSpPr>
          <p:nvPr/>
        </p:nvCxnSpPr>
        <p:spPr>
          <a:xfrm>
            <a:off x="7246640" y="5277397"/>
            <a:ext cx="1727128" cy="333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61AEC07-0823-6F4F-B276-D611CC7A861B}"/>
              </a:ext>
            </a:extLst>
          </p:cNvPr>
          <p:cNvCxnSpPr>
            <a:cxnSpLocks/>
            <a:stCxn id="44" idx="3"/>
            <a:endCxn id="101" idx="1"/>
          </p:cNvCxnSpPr>
          <p:nvPr/>
        </p:nvCxnSpPr>
        <p:spPr>
          <a:xfrm>
            <a:off x="7427779" y="4830735"/>
            <a:ext cx="1545989" cy="2379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6742CDA-BB5E-5E44-BC32-EA872752021C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366063" y="4384073"/>
            <a:ext cx="1607705" cy="1427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ED12C9A-741D-D845-83FF-57115597C2AF}"/>
              </a:ext>
            </a:extLst>
          </p:cNvPr>
          <p:cNvCxnSpPr>
            <a:cxnSpLocks/>
            <a:stCxn id="42" idx="3"/>
            <a:endCxn id="100" idx="1"/>
          </p:cNvCxnSpPr>
          <p:nvPr/>
        </p:nvCxnSpPr>
        <p:spPr>
          <a:xfrm>
            <a:off x="7454227" y="3937411"/>
            <a:ext cx="1519541" cy="47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9F23CC4-9522-6842-B324-BBEA5BA5CDE5}"/>
              </a:ext>
            </a:extLst>
          </p:cNvPr>
          <p:cNvCxnSpPr>
            <a:cxnSpLocks/>
            <a:stCxn id="41" idx="3"/>
            <a:endCxn id="94" idx="6"/>
          </p:cNvCxnSpPr>
          <p:nvPr/>
        </p:nvCxnSpPr>
        <p:spPr>
          <a:xfrm flipV="1">
            <a:off x="7329993" y="3442934"/>
            <a:ext cx="1643775" cy="44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BE4A3CA-1EDA-B546-8BC5-C11EDBFE6040}"/>
              </a:ext>
            </a:extLst>
          </p:cNvPr>
          <p:cNvCxnSpPr>
            <a:cxnSpLocks/>
            <a:stCxn id="40" idx="3"/>
            <a:endCxn id="92" idx="1"/>
          </p:cNvCxnSpPr>
          <p:nvPr/>
        </p:nvCxnSpPr>
        <p:spPr>
          <a:xfrm flipV="1">
            <a:off x="7385296" y="2895125"/>
            <a:ext cx="1588472" cy="145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1DEACA2-0BB9-7F45-B75B-5B2B51E944BE}"/>
              </a:ext>
            </a:extLst>
          </p:cNvPr>
          <p:cNvCxnSpPr>
            <a:cxnSpLocks/>
            <a:stCxn id="39" idx="3"/>
            <a:endCxn id="91" idx="1"/>
          </p:cNvCxnSpPr>
          <p:nvPr/>
        </p:nvCxnSpPr>
        <p:spPr>
          <a:xfrm flipV="1">
            <a:off x="7369269" y="2350012"/>
            <a:ext cx="1604499" cy="242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DB904A6-0196-A141-8F2B-43499F85B4DC}"/>
              </a:ext>
            </a:extLst>
          </p:cNvPr>
          <p:cNvCxnSpPr>
            <a:cxnSpLocks/>
            <a:stCxn id="55" idx="3"/>
            <a:endCxn id="90" idx="1"/>
          </p:cNvCxnSpPr>
          <p:nvPr/>
        </p:nvCxnSpPr>
        <p:spPr>
          <a:xfrm flipV="1">
            <a:off x="7357245" y="1806919"/>
            <a:ext cx="1616523" cy="339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82E9344-F69E-1C4C-BB2C-4A917CDC68C7}"/>
              </a:ext>
            </a:extLst>
          </p:cNvPr>
          <p:cNvCxnSpPr>
            <a:cxnSpLocks/>
            <a:stCxn id="38" idx="3"/>
            <a:endCxn id="89" idx="1"/>
          </p:cNvCxnSpPr>
          <p:nvPr/>
        </p:nvCxnSpPr>
        <p:spPr>
          <a:xfrm flipV="1">
            <a:off x="7391800" y="1260796"/>
            <a:ext cx="1581968" cy="438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67F3D6A-33C5-2D43-84ED-004DE021A4AD}"/>
              </a:ext>
            </a:extLst>
          </p:cNvPr>
          <p:cNvSpPr/>
          <p:nvPr/>
        </p:nvSpPr>
        <p:spPr>
          <a:xfrm>
            <a:off x="4517653" y="2350012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:BudgetItem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1677975-3072-2A46-9BA1-8396A58534F5}"/>
              </a:ext>
            </a:extLst>
          </p:cNvPr>
          <p:cNvCxnSpPr>
            <a:cxnSpLocks/>
            <a:stCxn id="38" idx="1"/>
            <a:endCxn id="128" idx="3"/>
          </p:cNvCxnSpPr>
          <p:nvPr/>
        </p:nvCxnSpPr>
        <p:spPr>
          <a:xfrm flipH="1">
            <a:off x="5598527" y="1699628"/>
            <a:ext cx="725352" cy="8914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5D8F93C-6C70-0F44-A8D3-CD7CF84A1040}"/>
              </a:ext>
            </a:extLst>
          </p:cNvPr>
          <p:cNvCxnSpPr>
            <a:cxnSpLocks/>
            <a:stCxn id="55" idx="1"/>
            <a:endCxn id="128" idx="3"/>
          </p:cNvCxnSpPr>
          <p:nvPr/>
        </p:nvCxnSpPr>
        <p:spPr>
          <a:xfrm flipH="1">
            <a:off x="5598527" y="2146290"/>
            <a:ext cx="750109" cy="444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2E8DDA9-F8D1-B54F-9F91-47A15F272498}"/>
              </a:ext>
            </a:extLst>
          </p:cNvPr>
          <p:cNvCxnSpPr>
            <a:cxnSpLocks/>
            <a:stCxn id="39" idx="1"/>
            <a:endCxn id="128" idx="3"/>
          </p:cNvCxnSpPr>
          <p:nvPr/>
        </p:nvCxnSpPr>
        <p:spPr>
          <a:xfrm flipH="1" flipV="1">
            <a:off x="5598527" y="2591062"/>
            <a:ext cx="738087" cy="1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5628D99-D2C4-BC43-AC9B-2D27F492FE9B}"/>
              </a:ext>
            </a:extLst>
          </p:cNvPr>
          <p:cNvCxnSpPr>
            <a:cxnSpLocks/>
            <a:stCxn id="40" idx="1"/>
            <a:endCxn id="128" idx="3"/>
          </p:cNvCxnSpPr>
          <p:nvPr/>
        </p:nvCxnSpPr>
        <p:spPr>
          <a:xfrm flipH="1" flipV="1">
            <a:off x="5598527" y="2591062"/>
            <a:ext cx="718848" cy="4493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917F3BE-478E-F944-9963-B95295CB6494}"/>
              </a:ext>
            </a:extLst>
          </p:cNvPr>
          <p:cNvCxnSpPr>
            <a:cxnSpLocks/>
            <a:stCxn id="41" idx="1"/>
            <a:endCxn id="128" idx="3"/>
          </p:cNvCxnSpPr>
          <p:nvPr/>
        </p:nvCxnSpPr>
        <p:spPr>
          <a:xfrm flipH="1" flipV="1">
            <a:off x="5598527" y="2591062"/>
            <a:ext cx="774153" cy="89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CAC25B76-85B9-3448-88D6-03C690ADFB0C}"/>
              </a:ext>
            </a:extLst>
          </p:cNvPr>
          <p:cNvCxnSpPr>
            <a:cxnSpLocks/>
            <a:endCxn id="128" idx="0"/>
          </p:cNvCxnSpPr>
          <p:nvPr/>
        </p:nvCxnSpPr>
        <p:spPr>
          <a:xfrm rot="10800000" flipV="1">
            <a:off x="5058091" y="511482"/>
            <a:ext cx="5263713" cy="1838530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A60E77B8-D0E7-0443-9D9C-73FE924CBEB1}"/>
              </a:ext>
            </a:extLst>
          </p:cNvPr>
          <p:cNvCxnSpPr>
            <a:cxnSpLocks/>
          </p:cNvCxnSpPr>
          <p:nvPr/>
        </p:nvCxnSpPr>
        <p:spPr>
          <a:xfrm rot="5400000">
            <a:off x="7637020" y="1857837"/>
            <a:ext cx="4021532" cy="1348034"/>
          </a:xfrm>
          <a:prstGeom prst="bentConnector3">
            <a:avLst>
              <a:gd name="adj1" fmla="val 99632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reeform 9">
            <a:extLst>
              <a:ext uri="{FF2B5EF4-FFF2-40B4-BE49-F238E27FC236}">
                <a16:creationId xmlns:a16="http://schemas.microsoft.com/office/drawing/2014/main" id="{5747FB51-1EB8-0747-B46B-BBB902904D6E}"/>
              </a:ext>
            </a:extLst>
          </p:cNvPr>
          <p:cNvSpPr/>
          <p:nvPr/>
        </p:nvSpPr>
        <p:spPr>
          <a:xfrm>
            <a:off x="4517653" y="414302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org: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Organization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F69ED6E-9019-6F45-BB8B-604D679251F4}"/>
              </a:ext>
            </a:extLst>
          </p:cNvPr>
          <p:cNvCxnSpPr>
            <a:cxnSpLocks/>
            <a:stCxn id="43" idx="1"/>
            <a:endCxn id="158" idx="1"/>
          </p:cNvCxnSpPr>
          <p:nvPr/>
        </p:nvCxnSpPr>
        <p:spPr>
          <a:xfrm flipH="1">
            <a:off x="5596827" y="4384073"/>
            <a:ext cx="739787" cy="1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C5649CC3-B406-B744-A674-29FB6779A87F}"/>
              </a:ext>
            </a:extLst>
          </p:cNvPr>
          <p:cNvSpPr txBox="1"/>
          <p:nvPr/>
        </p:nvSpPr>
        <p:spPr>
          <a:xfrm>
            <a:off x="5611542" y="6149895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rdfs:domain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AE15210-0320-6540-97BC-5BE7111B91A3}"/>
              </a:ext>
            </a:extLst>
          </p:cNvPr>
          <p:cNvSpPr txBox="1"/>
          <p:nvPr/>
        </p:nvSpPr>
        <p:spPr>
          <a:xfrm>
            <a:off x="8151880" y="6149895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rdfs:range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04A20AB-42A5-6140-9D7F-B3AF373DCBCB}"/>
              </a:ext>
            </a:extLst>
          </p:cNvPr>
          <p:cNvCxnSpPr>
            <a:cxnSpLocks/>
            <a:stCxn id="169" idx="0"/>
          </p:cNvCxnSpPr>
          <p:nvPr/>
        </p:nvCxnSpPr>
        <p:spPr>
          <a:xfrm flipV="1">
            <a:off x="5957951" y="5723556"/>
            <a:ext cx="0" cy="42633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7D46F4F-AD53-414F-84FF-1B079CBD2F5C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8458214" y="5482506"/>
            <a:ext cx="0" cy="6673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0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D36D89-A698-B243-AE29-9B53BF280533}"/>
              </a:ext>
            </a:extLst>
          </p:cNvPr>
          <p:cNvSpPr/>
          <p:nvPr/>
        </p:nvSpPr>
        <p:spPr>
          <a:xfrm>
            <a:off x="4155440" y="1645920"/>
            <a:ext cx="467360" cy="22352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1C4E54-A2F6-8045-84AC-97E4B007A7F3}"/>
              </a:ext>
            </a:extLst>
          </p:cNvPr>
          <p:cNvSpPr/>
          <p:nvPr/>
        </p:nvSpPr>
        <p:spPr>
          <a:xfrm>
            <a:off x="4069080" y="1940560"/>
            <a:ext cx="640080" cy="34544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A4EA4-3F9E-644C-9A98-75D12E0FAA45}"/>
              </a:ext>
            </a:extLst>
          </p:cNvPr>
          <p:cNvSpPr/>
          <p:nvPr/>
        </p:nvSpPr>
        <p:spPr>
          <a:xfrm>
            <a:off x="4155440" y="2357120"/>
            <a:ext cx="467360" cy="22352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16DD00-17EB-FE44-89DC-D1BBAE696253}"/>
              </a:ext>
            </a:extLst>
          </p:cNvPr>
          <p:cNvSpPr/>
          <p:nvPr/>
        </p:nvSpPr>
        <p:spPr>
          <a:xfrm>
            <a:off x="4155440" y="2651760"/>
            <a:ext cx="467360" cy="22352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EFE75-AD61-3E40-8ECC-C1DC808A214E}"/>
              </a:ext>
            </a:extLst>
          </p:cNvPr>
          <p:cNvSpPr/>
          <p:nvPr/>
        </p:nvSpPr>
        <p:spPr>
          <a:xfrm>
            <a:off x="4155440" y="2946400"/>
            <a:ext cx="467360" cy="11176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A2DFB8-AB8B-2D42-98BA-C1E456220654}"/>
              </a:ext>
            </a:extLst>
          </p:cNvPr>
          <p:cNvSpPr/>
          <p:nvPr/>
        </p:nvSpPr>
        <p:spPr>
          <a:xfrm>
            <a:off x="4155440" y="3129280"/>
            <a:ext cx="467360" cy="11176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A3379-B93C-6843-B335-3C9AA8413CEB}"/>
              </a:ext>
            </a:extLst>
          </p:cNvPr>
          <p:cNvSpPr/>
          <p:nvPr/>
        </p:nvSpPr>
        <p:spPr>
          <a:xfrm>
            <a:off x="4155440" y="3312160"/>
            <a:ext cx="467360" cy="11176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188A42-2D27-2C45-9835-C48DF8EDF80B}"/>
              </a:ext>
            </a:extLst>
          </p:cNvPr>
          <p:cNvSpPr/>
          <p:nvPr/>
        </p:nvSpPr>
        <p:spPr>
          <a:xfrm>
            <a:off x="4069080" y="3495040"/>
            <a:ext cx="640080" cy="34544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E2D8F3-60B5-0947-BEAB-E1601FE49C8D}"/>
              </a:ext>
            </a:extLst>
          </p:cNvPr>
          <p:cNvSpPr/>
          <p:nvPr/>
        </p:nvSpPr>
        <p:spPr>
          <a:xfrm>
            <a:off x="2773680" y="1960880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8D0242-9251-3642-A6C5-D33DCE912039}"/>
              </a:ext>
            </a:extLst>
          </p:cNvPr>
          <p:cNvSpPr/>
          <p:nvPr/>
        </p:nvSpPr>
        <p:spPr>
          <a:xfrm>
            <a:off x="2773680" y="2407920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28A72C-D71C-174E-A628-E621348E2026}"/>
              </a:ext>
            </a:extLst>
          </p:cNvPr>
          <p:cNvSpPr/>
          <p:nvPr/>
        </p:nvSpPr>
        <p:spPr>
          <a:xfrm>
            <a:off x="2773680" y="2849880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B5661B-DCD6-024F-9C87-DDC557ED6F6A}"/>
              </a:ext>
            </a:extLst>
          </p:cNvPr>
          <p:cNvSpPr/>
          <p:nvPr/>
        </p:nvSpPr>
        <p:spPr>
          <a:xfrm>
            <a:off x="2773680" y="3291840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90CDB1-3E2A-FE4E-8319-342F0B121FB4}"/>
              </a:ext>
            </a:extLst>
          </p:cNvPr>
          <p:cNvSpPr/>
          <p:nvPr/>
        </p:nvSpPr>
        <p:spPr>
          <a:xfrm>
            <a:off x="5646750" y="2110740"/>
            <a:ext cx="193040" cy="203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74E18B-CDC6-194D-A1A5-041CDC23D908}"/>
              </a:ext>
            </a:extLst>
          </p:cNvPr>
          <p:cNvSpPr/>
          <p:nvPr/>
        </p:nvSpPr>
        <p:spPr>
          <a:xfrm>
            <a:off x="5435600" y="2346960"/>
            <a:ext cx="193040" cy="203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06E5F9-3BE5-264B-A81F-31168BE5E6FA}"/>
              </a:ext>
            </a:extLst>
          </p:cNvPr>
          <p:cNvSpPr/>
          <p:nvPr/>
        </p:nvSpPr>
        <p:spPr>
          <a:xfrm>
            <a:off x="5659780" y="3002280"/>
            <a:ext cx="193040" cy="203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868550-65F1-EE46-B9F2-D8E5ED99030B}"/>
              </a:ext>
            </a:extLst>
          </p:cNvPr>
          <p:cNvSpPr/>
          <p:nvPr/>
        </p:nvSpPr>
        <p:spPr>
          <a:xfrm>
            <a:off x="5435600" y="3225800"/>
            <a:ext cx="193040" cy="203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ADBE58-2B41-B442-83B0-08DCAB2CD3A5}"/>
              </a:ext>
            </a:extLst>
          </p:cNvPr>
          <p:cNvSpPr/>
          <p:nvPr/>
        </p:nvSpPr>
        <p:spPr>
          <a:xfrm>
            <a:off x="5435600" y="2611120"/>
            <a:ext cx="193040" cy="203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5B67DC3-A215-D546-AC26-E5A6CB626323}"/>
              </a:ext>
            </a:extLst>
          </p:cNvPr>
          <p:cNvCxnSpPr>
            <a:cxnSpLocks/>
            <a:stCxn id="14" idx="4"/>
            <a:endCxn id="18" idx="6"/>
          </p:cNvCxnSpPr>
          <p:nvPr/>
        </p:nvCxnSpPr>
        <p:spPr>
          <a:xfrm rot="5400000">
            <a:off x="5486565" y="2456015"/>
            <a:ext cx="398780" cy="11463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8C8D617-552F-2743-AAC7-787DAE5CA868}"/>
              </a:ext>
            </a:extLst>
          </p:cNvPr>
          <p:cNvCxnSpPr>
            <a:cxnSpLocks/>
            <a:stCxn id="24" idx="4"/>
            <a:endCxn id="16" idx="6"/>
          </p:cNvCxnSpPr>
          <p:nvPr/>
        </p:nvCxnSpPr>
        <p:spPr>
          <a:xfrm rot="5400000">
            <a:off x="5399265" y="2556675"/>
            <a:ext cx="1000760" cy="936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F1E97D0-A537-D643-AAD6-FFC40533CACE}"/>
              </a:ext>
            </a:extLst>
          </p:cNvPr>
          <p:cNvSpPr/>
          <p:nvPr/>
        </p:nvSpPr>
        <p:spPr>
          <a:xfrm>
            <a:off x="5849950" y="1899920"/>
            <a:ext cx="193040" cy="203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7A4FBE9-C838-C849-AA47-F8F67D4808CD}"/>
              </a:ext>
            </a:extLst>
          </p:cNvPr>
          <p:cNvCxnSpPr>
            <a:cxnSpLocks/>
            <a:stCxn id="14" idx="4"/>
            <a:endCxn id="15" idx="6"/>
          </p:cNvCxnSpPr>
          <p:nvPr/>
        </p:nvCxnSpPr>
        <p:spPr>
          <a:xfrm rot="5400000">
            <a:off x="5618645" y="2323935"/>
            <a:ext cx="134620" cy="11463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E05591B-58FF-3145-B01E-AFBAD905C3D4}"/>
              </a:ext>
            </a:extLst>
          </p:cNvPr>
          <p:cNvCxnSpPr>
            <a:cxnSpLocks/>
            <a:stCxn id="24" idx="4"/>
            <a:endCxn id="14" idx="6"/>
          </p:cNvCxnSpPr>
          <p:nvPr/>
        </p:nvCxnSpPr>
        <p:spPr>
          <a:xfrm rot="5400000">
            <a:off x="5838520" y="2104390"/>
            <a:ext cx="109220" cy="10668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64D126C-C269-364F-9E37-D508567BAC4E}"/>
              </a:ext>
            </a:extLst>
          </p:cNvPr>
          <p:cNvCxnSpPr>
            <a:cxnSpLocks/>
            <a:stCxn id="16" idx="4"/>
            <a:endCxn id="17" idx="6"/>
          </p:cNvCxnSpPr>
          <p:nvPr/>
        </p:nvCxnSpPr>
        <p:spPr>
          <a:xfrm rot="5400000">
            <a:off x="5631510" y="3202610"/>
            <a:ext cx="121920" cy="12766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94787F-8C0A-4846-9D4C-90E5BB6486B5}"/>
              </a:ext>
            </a:extLst>
          </p:cNvPr>
          <p:cNvCxnSpPr>
            <a:stCxn id="10" idx="6"/>
            <a:endCxn id="2" idx="1"/>
          </p:cNvCxnSpPr>
          <p:nvPr/>
        </p:nvCxnSpPr>
        <p:spPr>
          <a:xfrm flipV="1">
            <a:off x="2966720" y="1757680"/>
            <a:ext cx="118872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41403B-38F8-C044-B558-1B19A3A4666B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>
            <a:off x="2966720" y="2062480"/>
            <a:ext cx="1188720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9B72C0-CF96-BD43-AC90-4C24824A391D}"/>
              </a:ext>
            </a:extLst>
          </p:cNvPr>
          <p:cNvCxnSpPr>
            <a:cxnSpLocks/>
            <a:stCxn id="11" idx="6"/>
            <a:endCxn id="3" idx="1"/>
          </p:cNvCxnSpPr>
          <p:nvPr/>
        </p:nvCxnSpPr>
        <p:spPr>
          <a:xfrm flipV="1">
            <a:off x="2966720" y="2113280"/>
            <a:ext cx="110236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7FF103-E426-5944-A396-3A727633D0DE}"/>
              </a:ext>
            </a:extLst>
          </p:cNvPr>
          <p:cNvCxnSpPr>
            <a:cxnSpLocks/>
            <a:stCxn id="11" idx="6"/>
            <a:endCxn id="4" idx="1"/>
          </p:cNvCxnSpPr>
          <p:nvPr/>
        </p:nvCxnSpPr>
        <p:spPr>
          <a:xfrm flipV="1">
            <a:off x="2966720" y="2468880"/>
            <a:ext cx="1188720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EA0D79-79ED-6240-9420-23848F6A4849}"/>
              </a:ext>
            </a:extLst>
          </p:cNvPr>
          <p:cNvCxnSpPr>
            <a:cxnSpLocks/>
            <a:stCxn id="12" idx="6"/>
            <a:endCxn id="6" idx="1"/>
          </p:cNvCxnSpPr>
          <p:nvPr/>
        </p:nvCxnSpPr>
        <p:spPr>
          <a:xfrm>
            <a:off x="2966720" y="2951480"/>
            <a:ext cx="118872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ED11BC-7D02-4A4D-83D1-F3A3CF23E823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 flipV="1">
            <a:off x="2966720" y="3185160"/>
            <a:ext cx="1188720" cy="20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DBDB10-E59F-AB47-8BD1-822810929D4E}"/>
              </a:ext>
            </a:extLst>
          </p:cNvPr>
          <p:cNvCxnSpPr>
            <a:cxnSpLocks/>
            <a:stCxn id="13" idx="6"/>
            <a:endCxn id="8" idx="1"/>
          </p:cNvCxnSpPr>
          <p:nvPr/>
        </p:nvCxnSpPr>
        <p:spPr>
          <a:xfrm flipV="1">
            <a:off x="2966720" y="3368040"/>
            <a:ext cx="118872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C92061-37BE-404E-8B4D-B9AB593C098B}"/>
              </a:ext>
            </a:extLst>
          </p:cNvPr>
          <p:cNvCxnSpPr>
            <a:cxnSpLocks/>
            <a:stCxn id="13" idx="6"/>
            <a:endCxn id="9" idx="1"/>
          </p:cNvCxnSpPr>
          <p:nvPr/>
        </p:nvCxnSpPr>
        <p:spPr>
          <a:xfrm>
            <a:off x="2966720" y="3393440"/>
            <a:ext cx="110236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93B6C87A-776F-5240-BF2E-A81C86428B68}"/>
              </a:ext>
            </a:extLst>
          </p:cNvPr>
          <p:cNvCxnSpPr>
            <a:cxnSpLocks/>
            <a:stCxn id="17" idx="2"/>
            <a:endCxn id="9" idx="3"/>
          </p:cNvCxnSpPr>
          <p:nvPr/>
        </p:nvCxnSpPr>
        <p:spPr>
          <a:xfrm rot="10800000" flipV="1">
            <a:off x="4709160" y="3327400"/>
            <a:ext cx="726440" cy="34036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FC55C048-6B72-6442-963C-D2AACE5AFBC6}"/>
              </a:ext>
            </a:extLst>
          </p:cNvPr>
          <p:cNvCxnSpPr>
            <a:cxnSpLocks/>
            <a:stCxn id="24" idx="2"/>
            <a:endCxn id="5" idx="3"/>
          </p:cNvCxnSpPr>
          <p:nvPr/>
        </p:nvCxnSpPr>
        <p:spPr>
          <a:xfrm rot="10800000" flipV="1">
            <a:off x="4622800" y="2001520"/>
            <a:ext cx="1227150" cy="762000"/>
          </a:xfrm>
          <a:prstGeom prst="curvedConnector3">
            <a:avLst>
              <a:gd name="adj1" fmla="val 7069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77F27447-E121-0D49-88D4-720CD3C38CA0}"/>
              </a:ext>
            </a:extLst>
          </p:cNvPr>
          <p:cNvCxnSpPr>
            <a:cxnSpLocks/>
            <a:stCxn id="14" idx="2"/>
            <a:endCxn id="6" idx="3"/>
          </p:cNvCxnSpPr>
          <p:nvPr/>
        </p:nvCxnSpPr>
        <p:spPr>
          <a:xfrm rot="10800000" flipV="1">
            <a:off x="4622800" y="2212340"/>
            <a:ext cx="1023950" cy="78994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DB64BE1A-5082-774E-BD8E-A8DA4F5B5D83}"/>
              </a:ext>
            </a:extLst>
          </p:cNvPr>
          <p:cNvCxnSpPr>
            <a:cxnSpLocks/>
            <a:stCxn id="18" idx="2"/>
            <a:endCxn id="3" idx="3"/>
          </p:cNvCxnSpPr>
          <p:nvPr/>
        </p:nvCxnSpPr>
        <p:spPr>
          <a:xfrm rot="10800000">
            <a:off x="4709160" y="2113280"/>
            <a:ext cx="726440" cy="59944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8552B9A-2E22-9644-A3FB-B8734A62F336}"/>
              </a:ext>
            </a:extLst>
          </p:cNvPr>
          <p:cNvSpPr txBox="1"/>
          <p:nvPr/>
        </p:nvSpPr>
        <p:spPr>
          <a:xfrm>
            <a:off x="2072417" y="3960920"/>
            <a:ext cx="1595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Classification System 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53CB03-3A83-AB44-816F-B2F060D54F95}"/>
              </a:ext>
            </a:extLst>
          </p:cNvPr>
          <p:cNvSpPr txBox="1"/>
          <p:nvPr/>
        </p:nvSpPr>
        <p:spPr>
          <a:xfrm>
            <a:off x="4960922" y="3960920"/>
            <a:ext cx="159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C00000"/>
                </a:solidFill>
              </a:rPr>
              <a:t>Classification System 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F4CDCCF-0894-E74C-BFFE-9D1A60AFA89B}"/>
              </a:ext>
            </a:extLst>
          </p:cNvPr>
          <p:cNvSpPr txBox="1"/>
          <p:nvPr/>
        </p:nvSpPr>
        <p:spPr>
          <a:xfrm>
            <a:off x="4003886" y="3960921"/>
            <a:ext cx="770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Dataset Z</a:t>
            </a:r>
          </a:p>
        </p:txBody>
      </p:sp>
    </p:spTree>
    <p:extLst>
      <p:ext uri="{BB962C8B-B14F-4D97-AF65-F5344CB8AC3E}">
        <p14:creationId xmlns:p14="http://schemas.microsoft.com/office/powerpoint/2010/main" val="180508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364</Words>
  <Application>Microsoft Macintosh PowerPoint</Application>
  <PresentationFormat>Widescreen</PresentationFormat>
  <Paragraphs>165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Nicholas Car</cp:lastModifiedBy>
  <cp:revision>35</cp:revision>
  <dcterms:created xsi:type="dcterms:W3CDTF">2018-09-06T04:33:29Z</dcterms:created>
  <dcterms:modified xsi:type="dcterms:W3CDTF">2018-09-10T12:21:50Z</dcterms:modified>
</cp:coreProperties>
</file>