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C7BB-9E04-44EF-8489-4126A4D18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B1DF4-4DA5-4845-B706-532DFC421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C20C-30F7-4BCC-BA79-9ABAD612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4A15-9DCD-41C0-96A1-0B461DBEE879}" type="datetimeFigureOut">
              <a:rPr lang="en-AU" smtClean="0"/>
              <a:t>17/04/2018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82B65-112E-4F9E-8F06-C51746A2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82BC0-B639-447D-B534-AE9FD2B7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EEE3-CCEA-40D1-B125-4732C1C536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867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69AD-EBA7-454E-9CBA-570E6E4E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0E963-8667-48E7-ACC6-6A5E229CD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91F1A-75E2-4B4A-967B-FE825BB3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4A15-9DCD-41C0-96A1-0B461DBEE879}" type="datetimeFigureOut">
              <a:rPr lang="en-AU" smtClean="0"/>
              <a:t>17/04/2018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AEF1F-85AC-46E8-9EF8-884322AF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5AC8B-0099-4D12-B31A-F470C568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EEE3-CCEA-40D1-B125-4732C1C536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786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040860-637C-4B6F-8D0B-72ED244F9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EADF5-AA28-43F1-8F31-A0CFEC488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CBA59-3DB6-4AC8-9718-7712C39B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4A15-9DCD-41C0-96A1-0B461DBEE879}" type="datetimeFigureOut">
              <a:rPr lang="en-AU" smtClean="0"/>
              <a:t>17/04/2018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9BAD4-0332-4D37-8A2A-2825C544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C8FEE-BD2C-43F4-BADB-51CA90B3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EEE3-CCEA-40D1-B125-4732C1C536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24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D163-5895-4591-80EC-491772B8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B25A-D387-4F6E-A440-D3DF69288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42F65-8BE6-43DD-A857-6512C4737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4A15-9DCD-41C0-96A1-0B461DBEE879}" type="datetimeFigureOut">
              <a:rPr lang="en-AU" smtClean="0"/>
              <a:t>17/04/2018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D76E7-8479-49A4-9554-1D7997A8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8BAF1-4D4C-481E-838A-E256A489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EEE3-CCEA-40D1-B125-4732C1C536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401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C818-8537-43A7-BAFD-454E16F6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CD16F-DB7C-4D07-90A4-EE320A0E5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D5658-22D9-4AF5-9C96-26791503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4A15-9DCD-41C0-96A1-0B461DBEE879}" type="datetimeFigureOut">
              <a:rPr lang="en-AU" smtClean="0"/>
              <a:t>17/04/2018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D9CEE-5F4A-4379-9E63-DAE13CC9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5EAA3-3244-43BB-A41E-28D90EB7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EEE3-CCEA-40D1-B125-4732C1C536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635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8D56-EFAA-4AEA-9711-916F65E2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0F4E-DE0C-4AB3-900D-550E205B1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4ED94-79D3-42C1-8681-A4C3C159D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FB772-51AA-4A11-AB7E-944EFC65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4A15-9DCD-41C0-96A1-0B461DBEE879}" type="datetimeFigureOut">
              <a:rPr lang="en-AU" smtClean="0"/>
              <a:t>17/04/2018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13FEC-5300-4B8D-9288-AEFC4387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4AB50-9925-4624-8E89-01262AAC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EEE3-CCEA-40D1-B125-4732C1C536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894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0B15-0CDF-482B-8040-7601D0F20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06B0A-9AD2-454E-AAE9-8973288BA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6C1C4-05AF-47A1-A9F0-A7A0DCA88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756A53-AF3E-4CE5-B1E4-540CB1217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3C660-4751-4668-8A16-17E2C471E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CA0CF-36E4-44C5-B5EB-C1EE4D5B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4A15-9DCD-41C0-96A1-0B461DBEE879}" type="datetimeFigureOut">
              <a:rPr lang="en-AU" smtClean="0"/>
              <a:t>17/04/2018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7F9A1-686A-415D-BBB8-DC758D1F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30963-B1B3-4FB2-9C88-AC4B8E81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EEE3-CCEA-40D1-B125-4732C1C536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696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A5C1-8468-4B09-9B0F-CECF72E0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69F66-1586-4BA7-AE51-68FAC1E9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4A15-9DCD-41C0-96A1-0B461DBEE879}" type="datetimeFigureOut">
              <a:rPr lang="en-AU" smtClean="0"/>
              <a:t>17/04/2018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AFD74-0249-425B-B64B-4B7E21D2A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671ED-AFFD-41A8-8285-A8036453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EEE3-CCEA-40D1-B125-4732C1C536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61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DAE34-C630-4063-96F6-5D2661AC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4A15-9DCD-41C0-96A1-0B461DBEE879}" type="datetimeFigureOut">
              <a:rPr lang="en-AU" smtClean="0"/>
              <a:t>17/04/2018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728929-0B13-4CAF-AB23-D6C09E89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6166E-A989-44BB-9FE6-7E2BF8DB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EEE3-CCEA-40D1-B125-4732C1C536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97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A6BB-67D8-456F-B803-375BDBC7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DE749-4A7B-4A22-B558-CCA9E3232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83B11-5A61-4FA0-ADF3-84B5D24A8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64BF6-0C2D-4FAE-A484-3E87696C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4A15-9DCD-41C0-96A1-0B461DBEE879}" type="datetimeFigureOut">
              <a:rPr lang="en-AU" smtClean="0"/>
              <a:t>17/04/2018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EA5CD-EFD3-46E6-AD28-9C34D81A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49F1C-75A7-4C8A-9A04-A4B1F8A9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EEE3-CCEA-40D1-B125-4732C1C536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934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CDB1-C3CC-4EB2-B419-DD6D37195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26F13-0752-4641-96B6-30F57A79B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69811-6A1C-4FFC-85C6-B777A6752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C8127-8CD1-4592-8B5B-6106FCC7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4A15-9DCD-41C0-96A1-0B461DBEE879}" type="datetimeFigureOut">
              <a:rPr lang="en-AU" smtClean="0"/>
              <a:t>17/04/2018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F8F90-ACE6-4704-B838-C9F4958C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CADA5-E723-4AF9-ADC3-0A6084C7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EEE3-CCEA-40D1-B125-4732C1C536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84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AE6890-24E7-4D79-B449-8365A63A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21A46-B98C-4C58-9E7D-8C58CDC6A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41FE-79CF-49A4-ACAB-972F528BB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74A15-9DCD-41C0-96A1-0B461DBEE879}" type="datetimeFigureOut">
              <a:rPr lang="en-AU" smtClean="0"/>
              <a:t>17/04/2018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DC416-0693-430D-8505-42E9E069D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036F9-0952-47DE-AB9B-C8A662572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AEEE3-CCEA-40D1-B125-4732C1C536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168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629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Energy Use Data Model Profiling an Australian profile of DCAT 1.1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6428563" y="305746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OzDCAT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1BF72-9682-B541-B66F-E14377A78CE7}"/>
              </a:ext>
            </a:extLst>
          </p:cNvPr>
          <p:cNvSpPr/>
          <p:nvPr/>
        </p:nvSpPr>
        <p:spPr>
          <a:xfrm>
            <a:off x="6428563" y="205011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1.1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7053031" y="2708041"/>
            <a:ext cx="0" cy="3494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7055993" y="2729552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8BEE7C-A2AE-CD4B-95AD-F8EA3306B540}"/>
              </a:ext>
            </a:extLst>
          </p:cNvPr>
          <p:cNvSpPr/>
          <p:nvPr/>
        </p:nvSpPr>
        <p:spPr>
          <a:xfrm>
            <a:off x="6431527" y="406480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EUDM Profile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H="1" flipV="1">
            <a:off x="7053031" y="3715382"/>
            <a:ext cx="2964" cy="3494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50B389-6492-8C4A-9A80-3F885CC92EB1}"/>
              </a:ext>
            </a:extLst>
          </p:cNvPr>
          <p:cNvSpPr txBox="1"/>
          <p:nvPr/>
        </p:nvSpPr>
        <p:spPr>
          <a:xfrm>
            <a:off x="7055995" y="3712030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3714743" y="406469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5310804" y="4007708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A169CD-84F7-904A-8BA5-D6B2B30194EB}"/>
              </a:ext>
            </a:extLst>
          </p:cNvPr>
          <p:cNvCxnSpPr>
            <a:cxnSpLocks/>
            <a:stCxn id="9" idx="1"/>
            <a:endCxn id="14" idx="3"/>
          </p:cNvCxnSpPr>
          <p:nvPr/>
        </p:nvCxnSpPr>
        <p:spPr>
          <a:xfrm flipH="1" flipV="1">
            <a:off x="4963679" y="4393657"/>
            <a:ext cx="1467848" cy="1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068370B-A152-9948-B10E-7F0AFB1022E5}"/>
              </a:ext>
            </a:extLst>
          </p:cNvPr>
          <p:cNvSpPr/>
          <p:nvPr/>
        </p:nvSpPr>
        <p:spPr>
          <a:xfrm>
            <a:off x="6428563" y="104277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CF2FF-CB8F-3045-9D46-74A3C49E5579}"/>
              </a:ext>
            </a:extLst>
          </p:cNvPr>
          <p:cNvCxnSpPr>
            <a:cxnSpLocks/>
            <a:stCxn id="4" idx="0"/>
            <a:endCxn id="17" idx="2"/>
          </p:cNvCxnSpPr>
          <p:nvPr/>
        </p:nvCxnSpPr>
        <p:spPr>
          <a:xfrm flipV="1">
            <a:off x="7053031" y="1700700"/>
            <a:ext cx="0" cy="3494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511617-E548-D64D-A7A2-2F9E5B44E73C}"/>
              </a:ext>
            </a:extLst>
          </p:cNvPr>
          <p:cNvSpPr txBox="1"/>
          <p:nvPr/>
        </p:nvSpPr>
        <p:spPr>
          <a:xfrm>
            <a:off x="7053031" y="1740651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87251A7-7CA4-2744-82D1-2B67F7471570}"/>
              </a:ext>
            </a:extLst>
          </p:cNvPr>
          <p:cNvSpPr/>
          <p:nvPr/>
        </p:nvSpPr>
        <p:spPr>
          <a:xfrm>
            <a:off x="3714742" y="508048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SHACL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5CE0BC-E338-A641-8E12-710519FC758E}"/>
              </a:ext>
            </a:extLst>
          </p:cNvPr>
          <p:cNvSpPr txBox="1"/>
          <p:nvPr/>
        </p:nvSpPr>
        <p:spPr>
          <a:xfrm>
            <a:off x="3495991" y="4733861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conformsTo</a:t>
            </a:r>
            <a:endParaRPr lang="en-US" sz="12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DBF2DC-41DD-2A44-B770-32E5FFF1B0D3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flipH="1">
            <a:off x="4339210" y="4722618"/>
            <a:ext cx="1" cy="3578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810FB1D-3F81-B94C-8EE5-688796DDBB92}"/>
              </a:ext>
            </a:extLst>
          </p:cNvPr>
          <p:cNvSpPr/>
          <p:nvPr/>
        </p:nvSpPr>
        <p:spPr>
          <a:xfrm>
            <a:off x="3711778" y="304890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63DADC-7E8C-A842-A90E-E1757739D887}"/>
              </a:ext>
            </a:extLst>
          </p:cNvPr>
          <p:cNvCxnSpPr>
            <a:cxnSpLocks/>
            <a:stCxn id="14" idx="0"/>
            <a:endCxn id="38" idx="2"/>
          </p:cNvCxnSpPr>
          <p:nvPr/>
        </p:nvCxnSpPr>
        <p:spPr>
          <a:xfrm flipH="1" flipV="1">
            <a:off x="4336246" y="3706830"/>
            <a:ext cx="2965" cy="35786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A285027-48BC-664D-BC57-516A35809D36}"/>
              </a:ext>
            </a:extLst>
          </p:cNvPr>
          <p:cNvSpPr/>
          <p:nvPr/>
        </p:nvSpPr>
        <p:spPr>
          <a:xfrm>
            <a:off x="8590108" y="255378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A56AA7-8C7C-9A4D-A1FA-4319A3F1F4B2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>
            <a:off x="7677499" y="2379080"/>
            <a:ext cx="912609" cy="50367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6B8E0D-F109-F941-BB01-3AFCA8CE87FD}"/>
              </a:ext>
            </a:extLst>
          </p:cNvPr>
          <p:cNvCxnSpPr>
            <a:cxnSpLocks/>
            <a:stCxn id="17" idx="3"/>
            <a:endCxn id="42" idx="1"/>
          </p:cNvCxnSpPr>
          <p:nvPr/>
        </p:nvCxnSpPr>
        <p:spPr>
          <a:xfrm>
            <a:off x="7677499" y="1371739"/>
            <a:ext cx="912609" cy="151101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4FECB1F-9F7E-EF46-9D80-7F9E6F8B058D}"/>
              </a:ext>
            </a:extLst>
          </p:cNvPr>
          <p:cNvCxnSpPr>
            <a:cxnSpLocks/>
            <a:stCxn id="3" idx="3"/>
            <a:endCxn id="42" idx="1"/>
          </p:cNvCxnSpPr>
          <p:nvPr/>
        </p:nvCxnSpPr>
        <p:spPr>
          <a:xfrm flipV="1">
            <a:off x="7677499" y="2882750"/>
            <a:ext cx="912609" cy="50367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380CDC6-BE87-694A-B33D-6DAFDF8ADA86}"/>
              </a:ext>
            </a:extLst>
          </p:cNvPr>
          <p:cNvCxnSpPr>
            <a:cxnSpLocks/>
            <a:stCxn id="9" idx="3"/>
            <a:endCxn id="42" idx="1"/>
          </p:cNvCxnSpPr>
          <p:nvPr/>
        </p:nvCxnSpPr>
        <p:spPr>
          <a:xfrm flipV="1">
            <a:off x="7680463" y="2882750"/>
            <a:ext cx="909645" cy="151101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729507C-4BF5-564A-BA43-D2D915A89293}"/>
              </a:ext>
            </a:extLst>
          </p:cNvPr>
          <p:cNvSpPr/>
          <p:nvPr/>
        </p:nvSpPr>
        <p:spPr>
          <a:xfrm>
            <a:off x="1841339" y="406972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text/turtle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C2AECD-C57A-6342-A7A8-3378E6E314CF}"/>
              </a:ext>
            </a:extLst>
          </p:cNvPr>
          <p:cNvSpPr txBox="1"/>
          <p:nvPr/>
        </p:nvSpPr>
        <p:spPr>
          <a:xfrm>
            <a:off x="3081708" y="4075554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format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DFF0D6-9358-864D-B53E-F79449A5D797}"/>
              </a:ext>
            </a:extLst>
          </p:cNvPr>
          <p:cNvCxnSpPr>
            <a:cxnSpLocks/>
            <a:stCxn id="14" idx="1"/>
            <a:endCxn id="59" idx="3"/>
          </p:cNvCxnSpPr>
          <p:nvPr/>
        </p:nvCxnSpPr>
        <p:spPr>
          <a:xfrm flipH="1">
            <a:off x="3090275" y="4393657"/>
            <a:ext cx="624468" cy="50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02A055C-CB21-5743-882F-5AA94E4F5933}"/>
              </a:ext>
            </a:extLst>
          </p:cNvPr>
          <p:cNvSpPr/>
          <p:nvPr/>
        </p:nvSpPr>
        <p:spPr>
          <a:xfrm>
            <a:off x="3711778" y="607082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Type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765C6B3-DAE2-3E45-960D-AD1152789881}"/>
              </a:ext>
            </a:extLst>
          </p:cNvPr>
          <p:cNvCxnSpPr>
            <a:cxnSpLocks/>
            <a:stCxn id="27" idx="2"/>
            <a:endCxn id="64" idx="0"/>
          </p:cNvCxnSpPr>
          <p:nvPr/>
        </p:nvCxnSpPr>
        <p:spPr>
          <a:xfrm flipH="1">
            <a:off x="4336246" y="5738406"/>
            <a:ext cx="2964" cy="33242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58A0ED2-4543-5240-BBD6-BE61501F5F0A}"/>
              </a:ext>
            </a:extLst>
          </p:cNvPr>
          <p:cNvSpPr/>
          <p:nvPr/>
        </p:nvSpPr>
        <p:spPr>
          <a:xfrm>
            <a:off x="1842436" y="304780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89A9B69-137B-B448-A2C7-772C0E480B1B}"/>
              </a:ext>
            </a:extLst>
          </p:cNvPr>
          <p:cNvCxnSpPr>
            <a:cxnSpLocks/>
            <a:stCxn id="59" idx="0"/>
            <a:endCxn id="68" idx="2"/>
          </p:cNvCxnSpPr>
          <p:nvPr/>
        </p:nvCxnSpPr>
        <p:spPr>
          <a:xfrm flipV="1">
            <a:off x="2465807" y="3705725"/>
            <a:ext cx="1097" cy="36399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FD7C012-C8E2-A248-8C06-8A1B7C3D94CE}"/>
              </a:ext>
            </a:extLst>
          </p:cNvPr>
          <p:cNvSpPr/>
          <p:nvPr/>
        </p:nvSpPr>
        <p:spPr>
          <a:xfrm>
            <a:off x="3711778" y="104277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D46F09A-550D-9E42-9E54-EB6D31C8C3E9}"/>
              </a:ext>
            </a:extLst>
          </p:cNvPr>
          <p:cNvCxnSpPr>
            <a:cxnSpLocks/>
            <a:stCxn id="17" idx="1"/>
            <a:endCxn id="54" idx="3"/>
          </p:cNvCxnSpPr>
          <p:nvPr/>
        </p:nvCxnSpPr>
        <p:spPr>
          <a:xfrm flipH="1">
            <a:off x="4960714" y="1371739"/>
            <a:ext cx="1467849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42205B0-9896-2C41-8B71-F3A7823A2F59}"/>
              </a:ext>
            </a:extLst>
          </p:cNvPr>
          <p:cNvSpPr/>
          <p:nvPr/>
        </p:nvSpPr>
        <p:spPr>
          <a:xfrm>
            <a:off x="206690" y="238007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48B9FF-6FB9-A840-B29C-B3D9FABAD000}"/>
              </a:ext>
            </a:extLst>
          </p:cNvPr>
          <p:cNvCxnSpPr>
            <a:cxnSpLocks/>
          </p:cNvCxnSpPr>
          <p:nvPr/>
        </p:nvCxnSpPr>
        <p:spPr>
          <a:xfrm flipV="1">
            <a:off x="367899" y="387766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42771F8-2345-BC45-A168-3460576134B1}"/>
              </a:ext>
            </a:extLst>
          </p:cNvPr>
          <p:cNvSpPr txBox="1"/>
          <p:nvPr/>
        </p:nvSpPr>
        <p:spPr>
          <a:xfrm>
            <a:off x="404064" y="3951040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E49062-16CD-3047-819F-A20C5D88A104}"/>
              </a:ext>
            </a:extLst>
          </p:cNvPr>
          <p:cNvCxnSpPr>
            <a:cxnSpLocks/>
          </p:cNvCxnSpPr>
          <p:nvPr/>
        </p:nvCxnSpPr>
        <p:spPr>
          <a:xfrm flipV="1">
            <a:off x="365409" y="457832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5C378C5-2A61-B74E-B715-FE406E6C36E9}"/>
              </a:ext>
            </a:extLst>
          </p:cNvPr>
          <p:cNvSpPr txBox="1"/>
          <p:nvPr/>
        </p:nvSpPr>
        <p:spPr>
          <a:xfrm>
            <a:off x="407692" y="4651693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322AC81-8FA0-6542-8B3C-5F1A3EB529D9}"/>
              </a:ext>
            </a:extLst>
          </p:cNvPr>
          <p:cNvSpPr/>
          <p:nvPr/>
        </p:nvSpPr>
        <p:spPr>
          <a:xfrm>
            <a:off x="206690" y="153635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699B50-3BE3-2742-97A0-BE818AA30B42}"/>
              </a:ext>
            </a:extLst>
          </p:cNvPr>
          <p:cNvCxnSpPr>
            <a:cxnSpLocks/>
          </p:cNvCxnSpPr>
          <p:nvPr/>
        </p:nvCxnSpPr>
        <p:spPr>
          <a:xfrm flipV="1">
            <a:off x="367899" y="3211843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B8C4B47-F124-0948-A0CA-1A283C6D175F}"/>
              </a:ext>
            </a:extLst>
          </p:cNvPr>
          <p:cNvSpPr txBox="1"/>
          <p:nvPr/>
        </p:nvSpPr>
        <p:spPr>
          <a:xfrm>
            <a:off x="404064" y="3285217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BB0CCE-125B-9142-9F76-73FFD785BDCF}"/>
              </a:ext>
            </a:extLst>
          </p:cNvPr>
          <p:cNvSpPr txBox="1"/>
          <p:nvPr/>
        </p:nvSpPr>
        <p:spPr>
          <a:xfrm>
            <a:off x="285816" y="1042778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sp>
        <p:nvSpPr>
          <p:cNvPr id="58" name="Rounded Rectangle 58">
            <a:extLst>
              <a:ext uri="{FF2B5EF4-FFF2-40B4-BE49-F238E27FC236}">
                <a16:creationId xmlns:a16="http://schemas.microsoft.com/office/drawing/2014/main" id="{300D3216-123C-4335-BE07-82704958FE55}"/>
              </a:ext>
            </a:extLst>
          </p:cNvPr>
          <p:cNvSpPr/>
          <p:nvPr/>
        </p:nvSpPr>
        <p:spPr>
          <a:xfrm>
            <a:off x="1842436" y="487037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application/ </a:t>
            </a:r>
            <a:r>
              <a:rPr lang="en-US" sz="1400" dirty="0" err="1">
                <a:solidFill>
                  <a:schemeClr val="tx1"/>
                </a:solidFill>
              </a:rPr>
              <a:t>rdf+json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0E5A8D6D-A119-4FC7-B240-6728DFDE38A2}"/>
              </a:ext>
            </a:extLst>
          </p:cNvPr>
          <p:cNvCxnSpPr>
            <a:stCxn id="58" idx="1"/>
            <a:endCxn id="68" idx="1"/>
          </p:cNvCxnSpPr>
          <p:nvPr/>
        </p:nvCxnSpPr>
        <p:spPr>
          <a:xfrm rot="10800000">
            <a:off x="1842436" y="3376764"/>
            <a:ext cx="12700" cy="182257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13">
            <a:extLst>
              <a:ext uri="{FF2B5EF4-FFF2-40B4-BE49-F238E27FC236}">
                <a16:creationId xmlns:a16="http://schemas.microsoft.com/office/drawing/2014/main" id="{419E5FCE-4FF7-46B2-AA82-014BFF741EDB}"/>
              </a:ext>
            </a:extLst>
          </p:cNvPr>
          <p:cNvSpPr/>
          <p:nvPr/>
        </p:nvSpPr>
        <p:spPr>
          <a:xfrm>
            <a:off x="8590108" y="406469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BA87CF8-A781-42EF-9D9D-51A31B8AC39D}"/>
              </a:ext>
            </a:extLst>
          </p:cNvPr>
          <p:cNvCxnSpPr>
            <a:cxnSpLocks/>
            <a:stCxn id="9" idx="3"/>
            <a:endCxn id="62" idx="1"/>
          </p:cNvCxnSpPr>
          <p:nvPr/>
        </p:nvCxnSpPr>
        <p:spPr>
          <a:xfrm flipV="1">
            <a:off x="7680463" y="4393657"/>
            <a:ext cx="909645" cy="1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15A1F58-68B8-43AD-8D4E-1030BC5C5820}"/>
              </a:ext>
            </a:extLst>
          </p:cNvPr>
          <p:cNvSpPr txBox="1"/>
          <p:nvPr/>
        </p:nvSpPr>
        <p:spPr>
          <a:xfrm>
            <a:off x="7769504" y="4053178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resource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7F27A71-ED62-4145-AF04-B75D44D767BD}"/>
              </a:ext>
            </a:extLst>
          </p:cNvPr>
          <p:cNvCxnSpPr>
            <a:cxnSpLocks/>
            <a:stCxn id="14" idx="1"/>
            <a:endCxn id="58" idx="3"/>
          </p:cNvCxnSpPr>
          <p:nvPr/>
        </p:nvCxnSpPr>
        <p:spPr>
          <a:xfrm flipH="1">
            <a:off x="3091372" y="4393657"/>
            <a:ext cx="623371" cy="8056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58CC8EF-BE5A-4663-9224-C6C926D37214}"/>
              </a:ext>
            </a:extLst>
          </p:cNvPr>
          <p:cNvSpPr txBox="1"/>
          <p:nvPr/>
        </p:nvSpPr>
        <p:spPr>
          <a:xfrm rot="18455596">
            <a:off x="2993206" y="4609698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format</a:t>
            </a:r>
          </a:p>
        </p:txBody>
      </p:sp>
      <p:sp>
        <p:nvSpPr>
          <p:cNvPr id="71" name="Rounded Rectangle 58">
            <a:extLst>
              <a:ext uri="{FF2B5EF4-FFF2-40B4-BE49-F238E27FC236}">
                <a16:creationId xmlns:a16="http://schemas.microsoft.com/office/drawing/2014/main" id="{F06864DB-9FF4-4828-BA95-735705DF80F3}"/>
              </a:ext>
            </a:extLst>
          </p:cNvPr>
          <p:cNvSpPr/>
          <p:nvPr/>
        </p:nvSpPr>
        <p:spPr>
          <a:xfrm>
            <a:off x="10463037" y="406972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application/ pdf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CC75DFD-1583-47D7-B31A-09D85BA13076}"/>
              </a:ext>
            </a:extLst>
          </p:cNvPr>
          <p:cNvCxnSpPr>
            <a:cxnSpLocks/>
            <a:stCxn id="62" idx="3"/>
            <a:endCxn id="71" idx="1"/>
          </p:cNvCxnSpPr>
          <p:nvPr/>
        </p:nvCxnSpPr>
        <p:spPr>
          <a:xfrm>
            <a:off x="9839044" y="4393657"/>
            <a:ext cx="623993" cy="50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26">
            <a:extLst>
              <a:ext uri="{FF2B5EF4-FFF2-40B4-BE49-F238E27FC236}">
                <a16:creationId xmlns:a16="http://schemas.microsoft.com/office/drawing/2014/main" id="{651CB078-503C-488E-AB50-9C952152E644}"/>
              </a:ext>
            </a:extLst>
          </p:cNvPr>
          <p:cNvSpPr/>
          <p:nvPr/>
        </p:nvSpPr>
        <p:spPr>
          <a:xfrm>
            <a:off x="5198204" y="508148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Conformance Test Constraints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B121870-0A67-4DA1-B24F-E375CFCFA48C}"/>
              </a:ext>
            </a:extLst>
          </p:cNvPr>
          <p:cNvCxnSpPr>
            <a:cxnSpLocks/>
            <a:stCxn id="14" idx="2"/>
            <a:endCxn id="73" idx="0"/>
          </p:cNvCxnSpPr>
          <p:nvPr/>
        </p:nvCxnSpPr>
        <p:spPr>
          <a:xfrm>
            <a:off x="4339211" y="4722618"/>
            <a:ext cx="1483461" cy="3588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3158A89-0577-4E81-B9D3-A174F5351C83}"/>
              </a:ext>
            </a:extLst>
          </p:cNvPr>
          <p:cNvSpPr txBox="1"/>
          <p:nvPr/>
        </p:nvSpPr>
        <p:spPr>
          <a:xfrm rot="846502">
            <a:off x="4840414" y="4673412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resourceRole</a:t>
            </a:r>
            <a:endParaRPr lang="en-US" sz="1200" dirty="0"/>
          </a:p>
        </p:txBody>
      </p:sp>
      <p:sp>
        <p:nvSpPr>
          <p:cNvPr id="76" name="Rounded Rectangle 26">
            <a:extLst>
              <a:ext uri="{FF2B5EF4-FFF2-40B4-BE49-F238E27FC236}">
                <a16:creationId xmlns:a16="http://schemas.microsoft.com/office/drawing/2014/main" id="{385139B0-5392-41BD-8F72-EEDB0509A5C9}"/>
              </a:ext>
            </a:extLst>
          </p:cNvPr>
          <p:cNvSpPr/>
          <p:nvPr/>
        </p:nvSpPr>
        <p:spPr>
          <a:xfrm>
            <a:off x="6681666" y="507422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Guidance</a:t>
            </a:r>
          </a:p>
        </p:txBody>
      </p:sp>
      <p:sp>
        <p:nvSpPr>
          <p:cNvPr id="77" name="Rounded Rectangle 69">
            <a:extLst>
              <a:ext uri="{FF2B5EF4-FFF2-40B4-BE49-F238E27FC236}">
                <a16:creationId xmlns:a16="http://schemas.microsoft.com/office/drawing/2014/main" id="{6065DD64-F3E0-44D2-93DD-DFE8693FE38E}"/>
              </a:ext>
            </a:extLst>
          </p:cNvPr>
          <p:cNvSpPr/>
          <p:nvPr/>
        </p:nvSpPr>
        <p:spPr>
          <a:xfrm>
            <a:off x="3191942" y="234946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Type</a:t>
            </a:r>
          </a:p>
        </p:txBody>
      </p:sp>
      <p:sp>
        <p:nvSpPr>
          <p:cNvPr id="78" name="Rounded Rectangle 63">
            <a:extLst>
              <a:ext uri="{FF2B5EF4-FFF2-40B4-BE49-F238E27FC236}">
                <a16:creationId xmlns:a16="http://schemas.microsoft.com/office/drawing/2014/main" id="{DE19CD76-1876-4185-A62C-14BF109B7ACC}"/>
              </a:ext>
            </a:extLst>
          </p:cNvPr>
          <p:cNvSpPr/>
          <p:nvPr/>
        </p:nvSpPr>
        <p:spPr>
          <a:xfrm>
            <a:off x="5934863" y="607082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Implementation Resource Role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27FEC00-76AF-40F4-BE4D-85FE3C40EC1A}"/>
              </a:ext>
            </a:extLst>
          </p:cNvPr>
          <p:cNvCxnSpPr>
            <a:cxnSpLocks/>
            <a:stCxn id="73" idx="2"/>
            <a:endCxn id="78" idx="0"/>
          </p:cNvCxnSpPr>
          <p:nvPr/>
        </p:nvCxnSpPr>
        <p:spPr>
          <a:xfrm>
            <a:off x="5822672" y="5739405"/>
            <a:ext cx="736659" cy="33142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9682A37-A28A-4D7A-B2A3-22F73BB1E7B6}"/>
              </a:ext>
            </a:extLst>
          </p:cNvPr>
          <p:cNvCxnSpPr>
            <a:cxnSpLocks/>
            <a:stCxn id="62" idx="2"/>
            <a:endCxn id="76" idx="0"/>
          </p:cNvCxnSpPr>
          <p:nvPr/>
        </p:nvCxnSpPr>
        <p:spPr>
          <a:xfrm flipH="1">
            <a:off x="7306134" y="4722618"/>
            <a:ext cx="1908442" cy="3516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622A478-4287-4E5A-A7A1-4DC7EFB30D56}"/>
              </a:ext>
            </a:extLst>
          </p:cNvPr>
          <p:cNvCxnSpPr>
            <a:cxnSpLocks/>
            <a:stCxn id="76" idx="2"/>
            <a:endCxn id="78" idx="0"/>
          </p:cNvCxnSpPr>
          <p:nvPr/>
        </p:nvCxnSpPr>
        <p:spPr>
          <a:xfrm flipH="1">
            <a:off x="6559331" y="5732145"/>
            <a:ext cx="746803" cy="33868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7F93873-5889-4462-858A-75F7BED6155E}"/>
              </a:ext>
            </a:extLst>
          </p:cNvPr>
          <p:cNvSpPr txBox="1"/>
          <p:nvPr/>
        </p:nvSpPr>
        <p:spPr>
          <a:xfrm rot="20943248">
            <a:off x="7670189" y="4648926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resourceRole</a:t>
            </a:r>
            <a:endParaRPr lang="en-US" sz="1200" dirty="0"/>
          </a:p>
        </p:txBody>
      </p:sp>
      <p:sp>
        <p:nvSpPr>
          <p:cNvPr id="85" name="Rounded Rectangle 67">
            <a:extLst>
              <a:ext uri="{FF2B5EF4-FFF2-40B4-BE49-F238E27FC236}">
                <a16:creationId xmlns:a16="http://schemas.microsoft.com/office/drawing/2014/main" id="{973F2DFA-7B1A-496F-B409-EA3A3C5B0205}"/>
              </a:ext>
            </a:extLst>
          </p:cNvPr>
          <p:cNvSpPr/>
          <p:nvPr/>
        </p:nvSpPr>
        <p:spPr>
          <a:xfrm>
            <a:off x="10463037" y="3094755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C55060B-F7C4-43D9-8F23-626AB4D27B11}"/>
              </a:ext>
            </a:extLst>
          </p:cNvPr>
          <p:cNvCxnSpPr>
            <a:cxnSpLocks/>
            <a:stCxn id="71" idx="0"/>
            <a:endCxn id="85" idx="2"/>
          </p:cNvCxnSpPr>
          <p:nvPr/>
        </p:nvCxnSpPr>
        <p:spPr>
          <a:xfrm flipV="1">
            <a:off x="11087505" y="3752677"/>
            <a:ext cx="0" cy="31704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F0F71A0-8520-433B-8A90-00B67C819763}"/>
              </a:ext>
            </a:extLst>
          </p:cNvPr>
          <p:cNvSpPr txBox="1"/>
          <p:nvPr/>
        </p:nvSpPr>
        <p:spPr>
          <a:xfrm>
            <a:off x="9853620" y="4077737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format</a:t>
            </a:r>
          </a:p>
        </p:txBody>
      </p:sp>
      <p:sp>
        <p:nvSpPr>
          <p:cNvPr id="90" name="Rounded Rectangle 26">
            <a:extLst>
              <a:ext uri="{FF2B5EF4-FFF2-40B4-BE49-F238E27FC236}">
                <a16:creationId xmlns:a16="http://schemas.microsoft.com/office/drawing/2014/main" id="{1607201E-165E-4589-B0FF-36E95D93BD11}"/>
              </a:ext>
            </a:extLst>
          </p:cNvPr>
          <p:cNvSpPr/>
          <p:nvPr/>
        </p:nvSpPr>
        <p:spPr>
          <a:xfrm>
            <a:off x="8590108" y="508148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PDF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6DB3522-4158-4CFB-972E-210F2FBFCC66}"/>
              </a:ext>
            </a:extLst>
          </p:cNvPr>
          <p:cNvCxnSpPr>
            <a:cxnSpLocks/>
            <a:stCxn id="62" idx="2"/>
            <a:endCxn id="90" idx="0"/>
          </p:cNvCxnSpPr>
          <p:nvPr/>
        </p:nvCxnSpPr>
        <p:spPr>
          <a:xfrm>
            <a:off x="9214576" y="4722618"/>
            <a:ext cx="0" cy="3588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FCD782D-E476-4447-8AFA-19F231394767}"/>
              </a:ext>
            </a:extLst>
          </p:cNvPr>
          <p:cNvSpPr txBox="1"/>
          <p:nvPr/>
        </p:nvSpPr>
        <p:spPr>
          <a:xfrm>
            <a:off x="9173355" y="4727236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conformsTo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55823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Car, Nicholas (L&amp;W, Dutton Park)</dc:creator>
  <cp:lastModifiedBy>Car, Nicholas (L&amp;W, Dutton Park)</cp:lastModifiedBy>
  <cp:revision>2</cp:revision>
  <dcterms:created xsi:type="dcterms:W3CDTF">2018-04-17T04:56:13Z</dcterms:created>
  <dcterms:modified xsi:type="dcterms:W3CDTF">2018-04-17T04:57:07Z</dcterms:modified>
</cp:coreProperties>
</file>