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76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240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C7BB-9E04-44EF-8489-4126A4D18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B1DF4-4DA5-4845-B706-532DFC421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BC20C-30F7-4BCC-BA79-9ABAD612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4A15-9DCD-41C0-96A1-0B461DBEE879}" type="datetimeFigureOut">
              <a:rPr lang="en-AU" smtClean="0"/>
              <a:t>25/6/18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82B65-112E-4F9E-8F06-C51746A2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82BC0-B639-447D-B534-AE9FD2B7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EEE3-CCEA-40D1-B125-4732C1C536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867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69AD-EBA7-454E-9CBA-570E6E4E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0E963-8667-48E7-ACC6-6A5E229CD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91F1A-75E2-4B4A-967B-FE825BB3F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4A15-9DCD-41C0-96A1-0B461DBEE879}" type="datetimeFigureOut">
              <a:rPr lang="en-AU" smtClean="0"/>
              <a:t>25/6/18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AEF1F-85AC-46E8-9EF8-884322AF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5AC8B-0099-4D12-B31A-F470C568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EEE3-CCEA-40D1-B125-4732C1C536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786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040860-637C-4B6F-8D0B-72ED244F9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EADF5-AA28-43F1-8F31-A0CFEC488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CBA59-3DB6-4AC8-9718-7712C39B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4A15-9DCD-41C0-96A1-0B461DBEE879}" type="datetimeFigureOut">
              <a:rPr lang="en-AU" smtClean="0"/>
              <a:t>25/6/18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9BAD4-0332-4D37-8A2A-2825C5445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C8FEE-BD2C-43F4-BADB-51CA90B3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EEE3-CCEA-40D1-B125-4732C1C536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324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8D163-5895-4591-80EC-491772B8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B25A-D387-4F6E-A440-D3DF69288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42F65-8BE6-43DD-A857-6512C4737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4A15-9DCD-41C0-96A1-0B461DBEE879}" type="datetimeFigureOut">
              <a:rPr lang="en-AU" smtClean="0"/>
              <a:t>25/6/18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D76E7-8479-49A4-9554-1D7997A8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8BAF1-4D4C-481E-838A-E256A489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EEE3-CCEA-40D1-B125-4732C1C536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4018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C818-8537-43A7-BAFD-454E16F6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CD16F-DB7C-4D07-90A4-EE320A0E5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D5658-22D9-4AF5-9C96-26791503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4A15-9DCD-41C0-96A1-0B461DBEE879}" type="datetimeFigureOut">
              <a:rPr lang="en-AU" smtClean="0"/>
              <a:t>25/6/18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D9CEE-5F4A-4379-9E63-DAE13CC9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5EAA3-3244-43BB-A41E-28D90EB7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EEE3-CCEA-40D1-B125-4732C1C536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635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8D56-EFAA-4AEA-9711-916F65E2C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0F4E-DE0C-4AB3-900D-550E205B1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4ED94-79D3-42C1-8681-A4C3C159D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FB772-51AA-4A11-AB7E-944EFC65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4A15-9DCD-41C0-96A1-0B461DBEE879}" type="datetimeFigureOut">
              <a:rPr lang="en-AU" smtClean="0"/>
              <a:t>25/6/18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13FEC-5300-4B8D-9288-AEFC43879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4AB50-9925-4624-8E89-01262AAC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EEE3-CCEA-40D1-B125-4732C1C536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894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0B15-0CDF-482B-8040-7601D0F20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06B0A-9AD2-454E-AAE9-8973288BA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6C1C4-05AF-47A1-A9F0-A7A0DCA88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756A53-AF3E-4CE5-B1E4-540CB1217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3C660-4751-4668-8A16-17E2C471E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2CA0CF-36E4-44C5-B5EB-C1EE4D5B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4A15-9DCD-41C0-96A1-0B461DBEE879}" type="datetimeFigureOut">
              <a:rPr lang="en-AU" smtClean="0"/>
              <a:t>25/6/18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7F9A1-686A-415D-BBB8-DC758D1FF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30963-B1B3-4FB2-9C88-AC4B8E81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EEE3-CCEA-40D1-B125-4732C1C536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696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1A5C1-8468-4B09-9B0F-CECF72E0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69F66-1586-4BA7-AE51-68FAC1E9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4A15-9DCD-41C0-96A1-0B461DBEE879}" type="datetimeFigureOut">
              <a:rPr lang="en-AU" smtClean="0"/>
              <a:t>25/6/18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AFD74-0249-425B-B64B-4B7E21D2A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671ED-AFFD-41A8-8285-A8036453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EEE3-CCEA-40D1-B125-4732C1C536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561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DAE34-C630-4063-96F6-5D2661AC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4A15-9DCD-41C0-96A1-0B461DBEE879}" type="datetimeFigureOut">
              <a:rPr lang="en-AU" smtClean="0"/>
              <a:t>25/6/18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728929-0B13-4CAF-AB23-D6C09E89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6166E-A989-44BB-9FE6-7E2BF8DB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EEE3-CCEA-40D1-B125-4732C1C536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797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A6BB-67D8-456F-B803-375BDBC7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DE749-4A7B-4A22-B558-CCA9E3232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83B11-5A61-4FA0-ADF3-84B5D24A8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64BF6-0C2D-4FAE-A484-3E87696C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4A15-9DCD-41C0-96A1-0B461DBEE879}" type="datetimeFigureOut">
              <a:rPr lang="en-AU" smtClean="0"/>
              <a:t>25/6/18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EA5CD-EFD3-46E6-AD28-9C34D81AE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49F1C-75A7-4C8A-9A04-A4B1F8A9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EEE3-CCEA-40D1-B125-4732C1C536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934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CDB1-C3CC-4EB2-B419-DD6D37195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26F13-0752-4641-96B6-30F57A79B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69811-6A1C-4FFC-85C6-B777A6752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C8127-8CD1-4592-8B5B-6106FCC70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4A15-9DCD-41C0-96A1-0B461DBEE879}" type="datetimeFigureOut">
              <a:rPr lang="en-AU" smtClean="0"/>
              <a:t>25/6/18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F8F90-ACE6-4704-B838-C9F4958C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CADA5-E723-4AF9-ADC3-0A6084C7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EEE3-CCEA-40D1-B125-4732C1C536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84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AE6890-24E7-4D79-B449-8365A63A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21A46-B98C-4C58-9E7D-8C58CDC6A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41FE-79CF-49A4-ACAB-972F528BB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74A15-9DCD-41C0-96A1-0B461DBEE879}" type="datetimeFigureOut">
              <a:rPr lang="en-AU" smtClean="0"/>
              <a:t>25/6/18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DC416-0693-430D-8505-42E9E069D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036F9-0952-47DE-AB9B-C8A662572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AEEE3-CCEA-40D1-B125-4732C1C536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168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629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Energy Use Data Model Profiling an Australian profile of DCAT 1.1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6428563" y="305746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OzDCAT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41BF72-9682-B541-B66F-E14377A78CE7}"/>
              </a:ext>
            </a:extLst>
          </p:cNvPr>
          <p:cNvSpPr/>
          <p:nvPr/>
        </p:nvSpPr>
        <p:spPr>
          <a:xfrm>
            <a:off x="6428563" y="205011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1.1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7053031" y="2708041"/>
            <a:ext cx="0" cy="3494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47E62B-F721-104F-A4EF-FDAFEF951783}"/>
              </a:ext>
            </a:extLst>
          </p:cNvPr>
          <p:cNvSpPr txBox="1"/>
          <p:nvPr/>
        </p:nvSpPr>
        <p:spPr>
          <a:xfrm>
            <a:off x="7055993" y="2729552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E8BEE7C-A2AE-CD4B-95AD-F8EA3306B540}"/>
              </a:ext>
            </a:extLst>
          </p:cNvPr>
          <p:cNvSpPr/>
          <p:nvPr/>
        </p:nvSpPr>
        <p:spPr>
          <a:xfrm>
            <a:off x="6431527" y="406480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EUDM Profile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H="1" flipV="1">
            <a:off x="7053031" y="3715382"/>
            <a:ext cx="2964" cy="3494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50B389-6492-8C4A-9A80-3F885CC92EB1}"/>
              </a:ext>
            </a:extLst>
          </p:cNvPr>
          <p:cNvSpPr txBox="1"/>
          <p:nvPr/>
        </p:nvSpPr>
        <p:spPr>
          <a:xfrm>
            <a:off x="7055995" y="3712030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3714743" y="406469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5310804" y="4007708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resource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A169CD-84F7-904A-8BA5-D6B2B30194EB}"/>
              </a:ext>
            </a:extLst>
          </p:cNvPr>
          <p:cNvCxnSpPr>
            <a:cxnSpLocks/>
            <a:stCxn id="9" idx="1"/>
            <a:endCxn id="14" idx="3"/>
          </p:cNvCxnSpPr>
          <p:nvPr/>
        </p:nvCxnSpPr>
        <p:spPr>
          <a:xfrm flipH="1" flipV="1">
            <a:off x="4963679" y="4393657"/>
            <a:ext cx="1467848" cy="1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068370B-A152-9948-B10E-7F0AFB1022E5}"/>
              </a:ext>
            </a:extLst>
          </p:cNvPr>
          <p:cNvSpPr/>
          <p:nvPr/>
        </p:nvSpPr>
        <p:spPr>
          <a:xfrm>
            <a:off x="6428563" y="104277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CF2FF-CB8F-3045-9D46-74A3C49E5579}"/>
              </a:ext>
            </a:extLst>
          </p:cNvPr>
          <p:cNvCxnSpPr>
            <a:cxnSpLocks/>
            <a:stCxn id="4" idx="0"/>
            <a:endCxn id="17" idx="2"/>
          </p:cNvCxnSpPr>
          <p:nvPr/>
        </p:nvCxnSpPr>
        <p:spPr>
          <a:xfrm flipV="1">
            <a:off x="7053031" y="1700700"/>
            <a:ext cx="0" cy="3494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511617-E548-D64D-A7A2-2F9E5B44E73C}"/>
              </a:ext>
            </a:extLst>
          </p:cNvPr>
          <p:cNvSpPr txBox="1"/>
          <p:nvPr/>
        </p:nvSpPr>
        <p:spPr>
          <a:xfrm>
            <a:off x="7053031" y="1740651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87251A7-7CA4-2744-82D1-2B67F7471570}"/>
              </a:ext>
            </a:extLst>
          </p:cNvPr>
          <p:cNvSpPr/>
          <p:nvPr/>
        </p:nvSpPr>
        <p:spPr>
          <a:xfrm>
            <a:off x="3714742" y="508048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SHACL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5CE0BC-E338-A641-8E12-710519FC758E}"/>
              </a:ext>
            </a:extLst>
          </p:cNvPr>
          <p:cNvSpPr txBox="1"/>
          <p:nvPr/>
        </p:nvSpPr>
        <p:spPr>
          <a:xfrm>
            <a:off x="3495991" y="4733861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conformsTo</a:t>
            </a:r>
            <a:endParaRPr lang="en-US" sz="12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DBF2DC-41DD-2A44-B770-32E5FFF1B0D3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flipH="1">
            <a:off x="4339210" y="4722618"/>
            <a:ext cx="1" cy="3578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810FB1D-3F81-B94C-8EE5-688796DDBB92}"/>
              </a:ext>
            </a:extLst>
          </p:cNvPr>
          <p:cNvSpPr/>
          <p:nvPr/>
        </p:nvSpPr>
        <p:spPr>
          <a:xfrm>
            <a:off x="3711778" y="304890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63DADC-7E8C-A842-A90E-E1757739D887}"/>
              </a:ext>
            </a:extLst>
          </p:cNvPr>
          <p:cNvCxnSpPr>
            <a:cxnSpLocks/>
            <a:stCxn id="14" idx="0"/>
            <a:endCxn id="38" idx="2"/>
          </p:cNvCxnSpPr>
          <p:nvPr/>
        </p:nvCxnSpPr>
        <p:spPr>
          <a:xfrm flipH="1" flipV="1">
            <a:off x="4336246" y="3706830"/>
            <a:ext cx="2965" cy="35786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A285027-48BC-664D-BC57-516A35809D36}"/>
              </a:ext>
            </a:extLst>
          </p:cNvPr>
          <p:cNvSpPr/>
          <p:nvPr/>
        </p:nvSpPr>
        <p:spPr>
          <a:xfrm>
            <a:off x="8590108" y="255378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A56AA7-8C7C-9A4D-A1FA-4319A3F1F4B2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>
            <a:off x="7677499" y="2379080"/>
            <a:ext cx="912609" cy="50367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6B8E0D-F109-F941-BB01-3AFCA8CE87FD}"/>
              </a:ext>
            </a:extLst>
          </p:cNvPr>
          <p:cNvCxnSpPr>
            <a:cxnSpLocks/>
            <a:stCxn id="17" idx="3"/>
            <a:endCxn id="42" idx="1"/>
          </p:cNvCxnSpPr>
          <p:nvPr/>
        </p:nvCxnSpPr>
        <p:spPr>
          <a:xfrm>
            <a:off x="7677499" y="1371739"/>
            <a:ext cx="912609" cy="151101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4FECB1F-9F7E-EF46-9D80-7F9E6F8B058D}"/>
              </a:ext>
            </a:extLst>
          </p:cNvPr>
          <p:cNvCxnSpPr>
            <a:cxnSpLocks/>
            <a:stCxn id="3" idx="3"/>
            <a:endCxn id="42" idx="1"/>
          </p:cNvCxnSpPr>
          <p:nvPr/>
        </p:nvCxnSpPr>
        <p:spPr>
          <a:xfrm flipV="1">
            <a:off x="7677499" y="2882750"/>
            <a:ext cx="912609" cy="50367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380CDC6-BE87-694A-B33D-6DAFDF8ADA86}"/>
              </a:ext>
            </a:extLst>
          </p:cNvPr>
          <p:cNvCxnSpPr>
            <a:cxnSpLocks/>
            <a:stCxn id="9" idx="3"/>
            <a:endCxn id="42" idx="1"/>
          </p:cNvCxnSpPr>
          <p:nvPr/>
        </p:nvCxnSpPr>
        <p:spPr>
          <a:xfrm flipV="1">
            <a:off x="7680463" y="2882750"/>
            <a:ext cx="909645" cy="151101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729507C-4BF5-564A-BA43-D2D915A89293}"/>
              </a:ext>
            </a:extLst>
          </p:cNvPr>
          <p:cNvSpPr/>
          <p:nvPr/>
        </p:nvSpPr>
        <p:spPr>
          <a:xfrm>
            <a:off x="1841339" y="406972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text/turtle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C2AECD-C57A-6342-A7A8-3378E6E314CF}"/>
              </a:ext>
            </a:extLst>
          </p:cNvPr>
          <p:cNvSpPr txBox="1"/>
          <p:nvPr/>
        </p:nvSpPr>
        <p:spPr>
          <a:xfrm>
            <a:off x="3081708" y="4075554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format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DFF0D6-9358-864D-B53E-F79449A5D797}"/>
              </a:ext>
            </a:extLst>
          </p:cNvPr>
          <p:cNvCxnSpPr>
            <a:cxnSpLocks/>
            <a:stCxn id="14" idx="1"/>
            <a:endCxn id="59" idx="3"/>
          </p:cNvCxnSpPr>
          <p:nvPr/>
        </p:nvCxnSpPr>
        <p:spPr>
          <a:xfrm flipH="1">
            <a:off x="3090275" y="4393657"/>
            <a:ext cx="624468" cy="50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02A055C-CB21-5743-882F-5AA94E4F5933}"/>
              </a:ext>
            </a:extLst>
          </p:cNvPr>
          <p:cNvSpPr/>
          <p:nvPr/>
        </p:nvSpPr>
        <p:spPr>
          <a:xfrm>
            <a:off x="3711778" y="607082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Type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765C6B3-DAE2-3E45-960D-AD1152789881}"/>
              </a:ext>
            </a:extLst>
          </p:cNvPr>
          <p:cNvCxnSpPr>
            <a:cxnSpLocks/>
            <a:stCxn id="27" idx="2"/>
            <a:endCxn id="64" idx="0"/>
          </p:cNvCxnSpPr>
          <p:nvPr/>
        </p:nvCxnSpPr>
        <p:spPr>
          <a:xfrm flipH="1">
            <a:off x="4336246" y="5738406"/>
            <a:ext cx="2964" cy="33242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558A0ED2-4543-5240-BBD6-BE61501F5F0A}"/>
              </a:ext>
            </a:extLst>
          </p:cNvPr>
          <p:cNvSpPr/>
          <p:nvPr/>
        </p:nvSpPr>
        <p:spPr>
          <a:xfrm>
            <a:off x="1842436" y="304780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89A9B69-137B-B448-A2C7-772C0E480B1B}"/>
              </a:ext>
            </a:extLst>
          </p:cNvPr>
          <p:cNvCxnSpPr>
            <a:cxnSpLocks/>
            <a:stCxn id="59" idx="0"/>
            <a:endCxn id="68" idx="2"/>
          </p:cNvCxnSpPr>
          <p:nvPr/>
        </p:nvCxnSpPr>
        <p:spPr>
          <a:xfrm flipV="1">
            <a:off x="2465807" y="3705725"/>
            <a:ext cx="1097" cy="36399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FD7C012-C8E2-A248-8C06-8A1B7C3D94CE}"/>
              </a:ext>
            </a:extLst>
          </p:cNvPr>
          <p:cNvSpPr/>
          <p:nvPr/>
        </p:nvSpPr>
        <p:spPr>
          <a:xfrm>
            <a:off x="3711778" y="104277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D46F09A-550D-9E42-9E54-EB6D31C8C3E9}"/>
              </a:ext>
            </a:extLst>
          </p:cNvPr>
          <p:cNvCxnSpPr>
            <a:cxnSpLocks/>
            <a:stCxn id="17" idx="1"/>
            <a:endCxn id="54" idx="3"/>
          </p:cNvCxnSpPr>
          <p:nvPr/>
        </p:nvCxnSpPr>
        <p:spPr>
          <a:xfrm flipH="1">
            <a:off x="4960714" y="1371739"/>
            <a:ext cx="1467849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42205B0-9896-2C41-8B71-F3A7823A2F59}"/>
              </a:ext>
            </a:extLst>
          </p:cNvPr>
          <p:cNvSpPr/>
          <p:nvPr/>
        </p:nvSpPr>
        <p:spPr>
          <a:xfrm>
            <a:off x="206690" y="238007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148B9FF-6FB9-A840-B29C-B3D9FABAD000}"/>
              </a:ext>
            </a:extLst>
          </p:cNvPr>
          <p:cNvCxnSpPr>
            <a:cxnSpLocks/>
          </p:cNvCxnSpPr>
          <p:nvPr/>
        </p:nvCxnSpPr>
        <p:spPr>
          <a:xfrm flipV="1">
            <a:off x="367899" y="387766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42771F8-2345-BC45-A168-3460576134B1}"/>
              </a:ext>
            </a:extLst>
          </p:cNvPr>
          <p:cNvSpPr txBox="1"/>
          <p:nvPr/>
        </p:nvSpPr>
        <p:spPr>
          <a:xfrm>
            <a:off x="404064" y="3951040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E49062-16CD-3047-819F-A20C5D88A104}"/>
              </a:ext>
            </a:extLst>
          </p:cNvPr>
          <p:cNvCxnSpPr>
            <a:cxnSpLocks/>
          </p:cNvCxnSpPr>
          <p:nvPr/>
        </p:nvCxnSpPr>
        <p:spPr>
          <a:xfrm flipV="1">
            <a:off x="365409" y="457832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5C378C5-2A61-B74E-B715-FE406E6C36E9}"/>
              </a:ext>
            </a:extLst>
          </p:cNvPr>
          <p:cNvSpPr txBox="1"/>
          <p:nvPr/>
        </p:nvSpPr>
        <p:spPr>
          <a:xfrm>
            <a:off x="407692" y="4651693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322AC81-8FA0-6542-8B3C-5F1A3EB529D9}"/>
              </a:ext>
            </a:extLst>
          </p:cNvPr>
          <p:cNvSpPr/>
          <p:nvPr/>
        </p:nvSpPr>
        <p:spPr>
          <a:xfrm>
            <a:off x="206690" y="153635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699B50-3BE3-2742-97A0-BE818AA30B42}"/>
              </a:ext>
            </a:extLst>
          </p:cNvPr>
          <p:cNvCxnSpPr>
            <a:cxnSpLocks/>
          </p:cNvCxnSpPr>
          <p:nvPr/>
        </p:nvCxnSpPr>
        <p:spPr>
          <a:xfrm flipV="1">
            <a:off x="367899" y="3211843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B8C4B47-F124-0948-A0CA-1A283C6D175F}"/>
              </a:ext>
            </a:extLst>
          </p:cNvPr>
          <p:cNvSpPr txBox="1"/>
          <p:nvPr/>
        </p:nvSpPr>
        <p:spPr>
          <a:xfrm>
            <a:off x="404064" y="3285217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BB0CCE-125B-9142-9F76-73FFD785BDCF}"/>
              </a:ext>
            </a:extLst>
          </p:cNvPr>
          <p:cNvSpPr txBox="1"/>
          <p:nvPr/>
        </p:nvSpPr>
        <p:spPr>
          <a:xfrm>
            <a:off x="285816" y="1042778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sp>
        <p:nvSpPr>
          <p:cNvPr id="58" name="Rounded Rectangle 58">
            <a:extLst>
              <a:ext uri="{FF2B5EF4-FFF2-40B4-BE49-F238E27FC236}">
                <a16:creationId xmlns:a16="http://schemas.microsoft.com/office/drawing/2014/main" id="{300D3216-123C-4335-BE07-82704958FE55}"/>
              </a:ext>
            </a:extLst>
          </p:cNvPr>
          <p:cNvSpPr/>
          <p:nvPr/>
        </p:nvSpPr>
        <p:spPr>
          <a:xfrm>
            <a:off x="1842436" y="487037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application/ </a:t>
            </a:r>
            <a:r>
              <a:rPr lang="en-US" sz="1400" dirty="0" err="1">
                <a:solidFill>
                  <a:schemeClr val="tx1"/>
                </a:solidFill>
              </a:rPr>
              <a:t>rdf+json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0E5A8D6D-A119-4FC7-B240-6728DFDE38A2}"/>
              </a:ext>
            </a:extLst>
          </p:cNvPr>
          <p:cNvCxnSpPr>
            <a:stCxn id="58" idx="1"/>
            <a:endCxn id="68" idx="1"/>
          </p:cNvCxnSpPr>
          <p:nvPr/>
        </p:nvCxnSpPr>
        <p:spPr>
          <a:xfrm rot="10800000">
            <a:off x="1842436" y="3376764"/>
            <a:ext cx="12700" cy="182257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13">
            <a:extLst>
              <a:ext uri="{FF2B5EF4-FFF2-40B4-BE49-F238E27FC236}">
                <a16:creationId xmlns:a16="http://schemas.microsoft.com/office/drawing/2014/main" id="{419E5FCE-4FF7-46B2-AA82-014BFF741EDB}"/>
              </a:ext>
            </a:extLst>
          </p:cNvPr>
          <p:cNvSpPr/>
          <p:nvPr/>
        </p:nvSpPr>
        <p:spPr>
          <a:xfrm>
            <a:off x="8590108" y="406469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BA87CF8-A781-42EF-9D9D-51A31B8AC39D}"/>
              </a:ext>
            </a:extLst>
          </p:cNvPr>
          <p:cNvCxnSpPr>
            <a:cxnSpLocks/>
            <a:stCxn id="9" idx="3"/>
            <a:endCxn id="62" idx="1"/>
          </p:cNvCxnSpPr>
          <p:nvPr/>
        </p:nvCxnSpPr>
        <p:spPr>
          <a:xfrm flipV="1">
            <a:off x="7680463" y="4393657"/>
            <a:ext cx="909645" cy="1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15A1F58-68B8-43AD-8D4E-1030BC5C5820}"/>
              </a:ext>
            </a:extLst>
          </p:cNvPr>
          <p:cNvSpPr txBox="1"/>
          <p:nvPr/>
        </p:nvSpPr>
        <p:spPr>
          <a:xfrm>
            <a:off x="7769504" y="4053178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resource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7F27A71-ED62-4145-AF04-B75D44D767BD}"/>
              </a:ext>
            </a:extLst>
          </p:cNvPr>
          <p:cNvCxnSpPr>
            <a:cxnSpLocks/>
            <a:stCxn id="14" idx="1"/>
            <a:endCxn id="58" idx="3"/>
          </p:cNvCxnSpPr>
          <p:nvPr/>
        </p:nvCxnSpPr>
        <p:spPr>
          <a:xfrm flipH="1">
            <a:off x="3091372" y="4393657"/>
            <a:ext cx="623371" cy="8056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58CC8EF-BE5A-4663-9224-C6C926D37214}"/>
              </a:ext>
            </a:extLst>
          </p:cNvPr>
          <p:cNvSpPr txBox="1"/>
          <p:nvPr/>
        </p:nvSpPr>
        <p:spPr>
          <a:xfrm rot="18455596">
            <a:off x="2993206" y="4609698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format</a:t>
            </a:r>
          </a:p>
        </p:txBody>
      </p:sp>
      <p:sp>
        <p:nvSpPr>
          <p:cNvPr id="71" name="Rounded Rectangle 58">
            <a:extLst>
              <a:ext uri="{FF2B5EF4-FFF2-40B4-BE49-F238E27FC236}">
                <a16:creationId xmlns:a16="http://schemas.microsoft.com/office/drawing/2014/main" id="{F06864DB-9FF4-4828-BA95-735705DF80F3}"/>
              </a:ext>
            </a:extLst>
          </p:cNvPr>
          <p:cNvSpPr/>
          <p:nvPr/>
        </p:nvSpPr>
        <p:spPr>
          <a:xfrm>
            <a:off x="10463037" y="406972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application/ pdf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CC75DFD-1583-47D7-B31A-09D85BA13076}"/>
              </a:ext>
            </a:extLst>
          </p:cNvPr>
          <p:cNvCxnSpPr>
            <a:cxnSpLocks/>
            <a:stCxn id="62" idx="3"/>
            <a:endCxn id="71" idx="1"/>
          </p:cNvCxnSpPr>
          <p:nvPr/>
        </p:nvCxnSpPr>
        <p:spPr>
          <a:xfrm>
            <a:off x="9839044" y="4393657"/>
            <a:ext cx="623993" cy="50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26">
            <a:extLst>
              <a:ext uri="{FF2B5EF4-FFF2-40B4-BE49-F238E27FC236}">
                <a16:creationId xmlns:a16="http://schemas.microsoft.com/office/drawing/2014/main" id="{651CB078-503C-488E-AB50-9C952152E644}"/>
              </a:ext>
            </a:extLst>
          </p:cNvPr>
          <p:cNvSpPr/>
          <p:nvPr/>
        </p:nvSpPr>
        <p:spPr>
          <a:xfrm>
            <a:off x="5198204" y="508148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Conformance Test Constraints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B121870-0A67-4DA1-B24F-E375CFCFA48C}"/>
              </a:ext>
            </a:extLst>
          </p:cNvPr>
          <p:cNvCxnSpPr>
            <a:cxnSpLocks/>
            <a:stCxn id="14" idx="2"/>
            <a:endCxn id="73" idx="0"/>
          </p:cNvCxnSpPr>
          <p:nvPr/>
        </p:nvCxnSpPr>
        <p:spPr>
          <a:xfrm>
            <a:off x="4339211" y="4722618"/>
            <a:ext cx="1483461" cy="3588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3158A89-0577-4E81-B9D3-A174F5351C83}"/>
              </a:ext>
            </a:extLst>
          </p:cNvPr>
          <p:cNvSpPr txBox="1"/>
          <p:nvPr/>
        </p:nvSpPr>
        <p:spPr>
          <a:xfrm rot="846502">
            <a:off x="4840414" y="4673412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resourceRole</a:t>
            </a:r>
            <a:endParaRPr lang="en-US" sz="1200" dirty="0"/>
          </a:p>
        </p:txBody>
      </p:sp>
      <p:sp>
        <p:nvSpPr>
          <p:cNvPr id="76" name="Rounded Rectangle 26">
            <a:extLst>
              <a:ext uri="{FF2B5EF4-FFF2-40B4-BE49-F238E27FC236}">
                <a16:creationId xmlns:a16="http://schemas.microsoft.com/office/drawing/2014/main" id="{385139B0-5392-41BD-8F72-EEDB0509A5C9}"/>
              </a:ext>
            </a:extLst>
          </p:cNvPr>
          <p:cNvSpPr/>
          <p:nvPr/>
        </p:nvSpPr>
        <p:spPr>
          <a:xfrm>
            <a:off x="6681666" y="507422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Guidance</a:t>
            </a:r>
          </a:p>
        </p:txBody>
      </p:sp>
      <p:sp>
        <p:nvSpPr>
          <p:cNvPr id="78" name="Rounded Rectangle 63">
            <a:extLst>
              <a:ext uri="{FF2B5EF4-FFF2-40B4-BE49-F238E27FC236}">
                <a16:creationId xmlns:a16="http://schemas.microsoft.com/office/drawing/2014/main" id="{DE19CD76-1876-4185-A62C-14BF109B7ACC}"/>
              </a:ext>
            </a:extLst>
          </p:cNvPr>
          <p:cNvSpPr/>
          <p:nvPr/>
        </p:nvSpPr>
        <p:spPr>
          <a:xfrm>
            <a:off x="5934863" y="607082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Implementation Resource Role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27FEC00-76AF-40F4-BE4D-85FE3C40EC1A}"/>
              </a:ext>
            </a:extLst>
          </p:cNvPr>
          <p:cNvCxnSpPr>
            <a:cxnSpLocks/>
            <a:stCxn id="73" idx="2"/>
            <a:endCxn id="78" idx="0"/>
          </p:cNvCxnSpPr>
          <p:nvPr/>
        </p:nvCxnSpPr>
        <p:spPr>
          <a:xfrm>
            <a:off x="5822672" y="5739405"/>
            <a:ext cx="736659" cy="33142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9682A37-A28A-4D7A-B2A3-22F73BB1E7B6}"/>
              </a:ext>
            </a:extLst>
          </p:cNvPr>
          <p:cNvCxnSpPr>
            <a:cxnSpLocks/>
            <a:stCxn id="62" idx="2"/>
            <a:endCxn id="76" idx="0"/>
          </p:cNvCxnSpPr>
          <p:nvPr/>
        </p:nvCxnSpPr>
        <p:spPr>
          <a:xfrm flipH="1">
            <a:off x="7306134" y="4722618"/>
            <a:ext cx="1908442" cy="3516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622A478-4287-4E5A-A7A1-4DC7EFB30D56}"/>
              </a:ext>
            </a:extLst>
          </p:cNvPr>
          <p:cNvCxnSpPr>
            <a:cxnSpLocks/>
            <a:stCxn id="76" idx="2"/>
            <a:endCxn id="78" idx="0"/>
          </p:cNvCxnSpPr>
          <p:nvPr/>
        </p:nvCxnSpPr>
        <p:spPr>
          <a:xfrm flipH="1">
            <a:off x="6559331" y="5732145"/>
            <a:ext cx="746803" cy="33868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7F93873-5889-4462-858A-75F7BED6155E}"/>
              </a:ext>
            </a:extLst>
          </p:cNvPr>
          <p:cNvSpPr txBox="1"/>
          <p:nvPr/>
        </p:nvSpPr>
        <p:spPr>
          <a:xfrm rot="20943248">
            <a:off x="7670189" y="4648926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resourceRole</a:t>
            </a:r>
            <a:endParaRPr lang="en-US" sz="1200" dirty="0"/>
          </a:p>
        </p:txBody>
      </p:sp>
      <p:sp>
        <p:nvSpPr>
          <p:cNvPr id="85" name="Rounded Rectangle 67">
            <a:extLst>
              <a:ext uri="{FF2B5EF4-FFF2-40B4-BE49-F238E27FC236}">
                <a16:creationId xmlns:a16="http://schemas.microsoft.com/office/drawing/2014/main" id="{973F2DFA-7B1A-496F-B409-EA3A3C5B0205}"/>
              </a:ext>
            </a:extLst>
          </p:cNvPr>
          <p:cNvSpPr/>
          <p:nvPr/>
        </p:nvSpPr>
        <p:spPr>
          <a:xfrm>
            <a:off x="10463037" y="3094755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C55060B-F7C4-43D9-8F23-626AB4D27B11}"/>
              </a:ext>
            </a:extLst>
          </p:cNvPr>
          <p:cNvCxnSpPr>
            <a:cxnSpLocks/>
            <a:stCxn id="71" idx="0"/>
            <a:endCxn id="85" idx="2"/>
          </p:cNvCxnSpPr>
          <p:nvPr/>
        </p:nvCxnSpPr>
        <p:spPr>
          <a:xfrm flipV="1">
            <a:off x="11087505" y="3752677"/>
            <a:ext cx="0" cy="31704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2F0F71A0-8520-433B-8A90-00B67C819763}"/>
              </a:ext>
            </a:extLst>
          </p:cNvPr>
          <p:cNvSpPr txBox="1"/>
          <p:nvPr/>
        </p:nvSpPr>
        <p:spPr>
          <a:xfrm>
            <a:off x="9853620" y="4077737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format</a:t>
            </a:r>
          </a:p>
        </p:txBody>
      </p:sp>
      <p:sp>
        <p:nvSpPr>
          <p:cNvPr id="90" name="Rounded Rectangle 26">
            <a:extLst>
              <a:ext uri="{FF2B5EF4-FFF2-40B4-BE49-F238E27FC236}">
                <a16:creationId xmlns:a16="http://schemas.microsoft.com/office/drawing/2014/main" id="{1607201E-165E-4589-B0FF-36E95D93BD11}"/>
              </a:ext>
            </a:extLst>
          </p:cNvPr>
          <p:cNvSpPr/>
          <p:nvPr/>
        </p:nvSpPr>
        <p:spPr>
          <a:xfrm>
            <a:off x="8590108" y="508148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PDF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6DB3522-4158-4CFB-972E-210F2FBFCC66}"/>
              </a:ext>
            </a:extLst>
          </p:cNvPr>
          <p:cNvCxnSpPr>
            <a:cxnSpLocks/>
            <a:stCxn id="62" idx="2"/>
            <a:endCxn id="90" idx="0"/>
          </p:cNvCxnSpPr>
          <p:nvPr/>
        </p:nvCxnSpPr>
        <p:spPr>
          <a:xfrm>
            <a:off x="9214576" y="4722618"/>
            <a:ext cx="0" cy="3588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FCD782D-E476-4447-8AFA-19F231394767}"/>
              </a:ext>
            </a:extLst>
          </p:cNvPr>
          <p:cNvSpPr txBox="1"/>
          <p:nvPr/>
        </p:nvSpPr>
        <p:spPr>
          <a:xfrm>
            <a:off x="9173355" y="4727236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conformsTo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5582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EE5D3C4-33AF-4F47-BAAF-D8E47DFD6F08}"/>
              </a:ext>
            </a:extLst>
          </p:cNvPr>
          <p:cNvSpPr/>
          <p:nvPr/>
        </p:nvSpPr>
        <p:spPr>
          <a:xfrm>
            <a:off x="2848142" y="1750352"/>
            <a:ext cx="1248936" cy="657922"/>
          </a:xfrm>
          <a:prstGeom prst="roundRect">
            <a:avLst/>
          </a:prstGeom>
          <a:pattFill prst="openDmn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foaf: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Agent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EC50BF2-1BD4-FA40-AB46-A70BE8451F6B}"/>
              </a:ext>
            </a:extLst>
          </p:cNvPr>
          <p:cNvSpPr/>
          <p:nvPr/>
        </p:nvSpPr>
        <p:spPr>
          <a:xfrm>
            <a:off x="8981415" y="2767275"/>
            <a:ext cx="1248936" cy="657922"/>
          </a:xfrm>
          <a:prstGeom prst="roundRect">
            <a:avLst/>
          </a:prstGeom>
          <a:pattFill prst="openDmn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dcat: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Distribution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C50E0C5-A46A-0F4B-8F73-58584BFB493F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7687448" y="3096236"/>
            <a:ext cx="129396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FCCD6C3-502D-0B4D-88FE-C1CDB3827318}"/>
              </a:ext>
            </a:extLst>
          </p:cNvPr>
          <p:cNvSpPr/>
          <p:nvPr/>
        </p:nvSpPr>
        <p:spPr>
          <a:xfrm>
            <a:off x="6438512" y="2767275"/>
            <a:ext cx="1248936" cy="657922"/>
          </a:xfrm>
          <a:prstGeom prst="roundRect">
            <a:avLst/>
          </a:prstGeom>
          <a:pattFill prst="openDmn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dcat: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F9839A2-4F56-044D-84C3-B6B203EDB780}"/>
              </a:ext>
            </a:extLst>
          </p:cNvPr>
          <p:cNvSpPr/>
          <p:nvPr/>
        </p:nvSpPr>
        <p:spPr>
          <a:xfrm>
            <a:off x="6438512" y="4495428"/>
            <a:ext cx="1248936" cy="657922"/>
          </a:xfrm>
          <a:prstGeom prst="roundRect">
            <a:avLst/>
          </a:prstGeom>
          <a:pattFill prst="openDmn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dcat: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Catalogue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Record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47B3C7F-32C3-CC45-921A-7E2558E35C81}"/>
              </a:ext>
            </a:extLst>
          </p:cNvPr>
          <p:cNvSpPr/>
          <p:nvPr/>
        </p:nvSpPr>
        <p:spPr>
          <a:xfrm>
            <a:off x="4379756" y="2167083"/>
            <a:ext cx="1248936" cy="657922"/>
          </a:xfrm>
          <a:prstGeom prst="roundRect">
            <a:avLst/>
          </a:prstGeom>
          <a:pattFill prst="openDmn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skos: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Concept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D2F9D54-0232-9C4A-B02F-A83B1D142DC6}"/>
              </a:ext>
            </a:extLst>
          </p:cNvPr>
          <p:cNvSpPr/>
          <p:nvPr/>
        </p:nvSpPr>
        <p:spPr>
          <a:xfrm>
            <a:off x="3755288" y="4495429"/>
            <a:ext cx="1248936" cy="657922"/>
          </a:xfrm>
          <a:prstGeom prst="roundRect">
            <a:avLst/>
          </a:prstGeom>
          <a:pattFill prst="openDmn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dcat: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Catalog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AC8DBC4-E080-E24B-B709-517FEFF5E63B}"/>
              </a:ext>
            </a:extLst>
          </p:cNvPr>
          <p:cNvSpPr/>
          <p:nvPr/>
        </p:nvSpPr>
        <p:spPr>
          <a:xfrm>
            <a:off x="4379756" y="3253332"/>
            <a:ext cx="1248936" cy="657922"/>
          </a:xfrm>
          <a:prstGeom prst="roundRect">
            <a:avLst/>
          </a:prstGeom>
          <a:pattFill prst="openDmn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skos: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ConceptScheme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612F47-A7E9-7B4A-B3BF-5BEA5BBB97E1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7062980" y="3425197"/>
            <a:ext cx="0" cy="10702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47502E-6719-B840-860D-E9075ED71FEB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5004224" y="4824389"/>
            <a:ext cx="1434288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EE96F2-F71B-A442-98BA-E91194380122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004224" y="3425197"/>
            <a:ext cx="1873404" cy="13991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3DBA4D-AE31-3343-A7C6-00337F9E78D6}"/>
              </a:ext>
            </a:extLst>
          </p:cNvPr>
          <p:cNvCxnSpPr>
            <a:cxnSpLocks/>
            <a:stCxn id="5" idx="1"/>
            <a:endCxn id="8" idx="3"/>
          </p:cNvCxnSpPr>
          <p:nvPr/>
        </p:nvCxnSpPr>
        <p:spPr>
          <a:xfrm flipH="1" flipV="1">
            <a:off x="5628692" y="2496044"/>
            <a:ext cx="809820" cy="60019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4B6735-4826-5144-8B21-B7EC5C97F3B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5004224" y="2825005"/>
            <a:ext cx="0" cy="4283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7F1250A-5729-3941-8658-D233D93891FD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4379756" y="3911254"/>
            <a:ext cx="624468" cy="5841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7">
            <a:extLst>
              <a:ext uri="{FF2B5EF4-FFF2-40B4-BE49-F238E27FC236}">
                <a16:creationId xmlns:a16="http://schemas.microsoft.com/office/drawing/2014/main" id="{05818C65-6267-6044-B3F4-2E395D1330E9}"/>
              </a:ext>
            </a:extLst>
          </p:cNvPr>
          <p:cNvCxnSpPr>
            <a:cxnSpLocks/>
            <a:stCxn id="11" idx="1"/>
            <a:endCxn id="2" idx="2"/>
          </p:cNvCxnSpPr>
          <p:nvPr/>
        </p:nvCxnSpPr>
        <p:spPr>
          <a:xfrm rot="10800000">
            <a:off x="3472610" y="2408274"/>
            <a:ext cx="282678" cy="2416116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7">
            <a:extLst>
              <a:ext uri="{FF2B5EF4-FFF2-40B4-BE49-F238E27FC236}">
                <a16:creationId xmlns:a16="http://schemas.microsoft.com/office/drawing/2014/main" id="{45AFC06B-D2BE-0D41-A48F-2B2ECD7AC43D}"/>
              </a:ext>
            </a:extLst>
          </p:cNvPr>
          <p:cNvCxnSpPr>
            <a:cxnSpLocks/>
            <a:stCxn id="5" idx="0"/>
            <a:endCxn id="2" idx="0"/>
          </p:cNvCxnSpPr>
          <p:nvPr/>
        </p:nvCxnSpPr>
        <p:spPr>
          <a:xfrm rot="16200000" flipV="1">
            <a:off x="4759334" y="463629"/>
            <a:ext cx="1016923" cy="3590370"/>
          </a:xfrm>
          <a:prstGeom prst="curvedConnector3">
            <a:avLst>
              <a:gd name="adj1" fmla="val 12248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57762FD-ECCA-C94E-956B-DCB3E5A35D32}"/>
              </a:ext>
            </a:extLst>
          </p:cNvPr>
          <p:cNvSpPr txBox="1"/>
          <p:nvPr/>
        </p:nvSpPr>
        <p:spPr>
          <a:xfrm>
            <a:off x="7703616" y="2825005"/>
            <a:ext cx="1252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dcat: distribution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6080F0E-ADD5-984A-82E8-DE89531C8A7A}"/>
              </a:ext>
            </a:extLst>
          </p:cNvPr>
          <p:cNvSpPr txBox="1"/>
          <p:nvPr/>
        </p:nvSpPr>
        <p:spPr>
          <a:xfrm>
            <a:off x="4691990" y="1537421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dct:publisher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E93C49A-0EAE-1B40-ABFF-57BA5EE8F55C}"/>
              </a:ext>
            </a:extLst>
          </p:cNvPr>
          <p:cNvSpPr txBox="1"/>
          <p:nvPr/>
        </p:nvSpPr>
        <p:spPr>
          <a:xfrm>
            <a:off x="3094916" y="3339333"/>
            <a:ext cx="82073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dct:publisher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1D529FF-F3BB-E643-9EB6-4B5434CDB859}"/>
              </a:ext>
            </a:extLst>
          </p:cNvPr>
          <p:cNvSpPr txBox="1"/>
          <p:nvPr/>
        </p:nvSpPr>
        <p:spPr>
          <a:xfrm>
            <a:off x="4544355" y="2911570"/>
            <a:ext cx="91973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skos:inScheme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AC45464-5DD1-114B-8475-191B5ACD96AC}"/>
              </a:ext>
            </a:extLst>
          </p:cNvPr>
          <p:cNvSpPr txBox="1"/>
          <p:nvPr/>
        </p:nvSpPr>
        <p:spPr>
          <a:xfrm>
            <a:off x="5689383" y="2709278"/>
            <a:ext cx="71865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dcat:theme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F7BD3D-88E9-F344-A567-C73E507DFBE9}"/>
              </a:ext>
            </a:extLst>
          </p:cNvPr>
          <p:cNvSpPr txBox="1"/>
          <p:nvPr/>
        </p:nvSpPr>
        <p:spPr>
          <a:xfrm>
            <a:off x="5696624" y="3940127"/>
            <a:ext cx="77386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dcat:dataset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6F954A0-9CF6-C04C-BB01-93F90F5B863D}"/>
              </a:ext>
            </a:extLst>
          </p:cNvPr>
          <p:cNvSpPr txBox="1"/>
          <p:nvPr/>
        </p:nvSpPr>
        <p:spPr>
          <a:xfrm>
            <a:off x="6613540" y="3934419"/>
            <a:ext cx="109869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foaf:primaryTopic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1E7B53-B073-E047-A782-3F2B8B903C4E}"/>
              </a:ext>
            </a:extLst>
          </p:cNvPr>
          <p:cNvSpPr txBox="1"/>
          <p:nvPr/>
        </p:nvSpPr>
        <p:spPr>
          <a:xfrm>
            <a:off x="5456639" y="4609638"/>
            <a:ext cx="71481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dcat:record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5DDE54B-1DB9-7D44-A8A4-ED66DC136ADC}"/>
              </a:ext>
            </a:extLst>
          </p:cNvPr>
          <p:cNvSpPr txBox="1"/>
          <p:nvPr/>
        </p:nvSpPr>
        <p:spPr>
          <a:xfrm>
            <a:off x="4016677" y="4136427"/>
            <a:ext cx="135062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dcat:themeTaxonomy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6382ECD-F397-964C-8702-5104706237B5}"/>
              </a:ext>
            </a:extLst>
          </p:cNvPr>
          <p:cNvSpPr txBox="1"/>
          <p:nvPr/>
        </p:nvSpPr>
        <p:spPr>
          <a:xfrm>
            <a:off x="200722" y="156117"/>
            <a:ext cx="678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DCAT</a:t>
            </a:r>
          </a:p>
        </p:txBody>
      </p:sp>
    </p:spTree>
    <p:extLst>
      <p:ext uri="{BB962C8B-B14F-4D97-AF65-F5344CB8AC3E}">
        <p14:creationId xmlns:p14="http://schemas.microsoft.com/office/powerpoint/2010/main" val="1644115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FCCD6C3-502D-0B4D-88FE-C1CDB3827318}"/>
              </a:ext>
            </a:extLst>
          </p:cNvPr>
          <p:cNvSpPr/>
          <p:nvPr/>
        </p:nvSpPr>
        <p:spPr>
          <a:xfrm>
            <a:off x="2413163" y="2924715"/>
            <a:ext cx="1248936" cy="657922"/>
          </a:xfrm>
          <a:prstGeom prst="roundRect">
            <a:avLst/>
          </a:prstGeom>
          <a:pattFill prst="openDmn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dcat: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47B3C7F-32C3-CC45-921A-7E2558E35C81}"/>
              </a:ext>
            </a:extLst>
          </p:cNvPr>
          <p:cNvSpPr/>
          <p:nvPr/>
        </p:nvSpPr>
        <p:spPr>
          <a:xfrm>
            <a:off x="3216345" y="921449"/>
            <a:ext cx="1248936" cy="657922"/>
          </a:xfrm>
          <a:prstGeom prst="round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eudm: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EUDMcategory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EE96F2-F71B-A442-98BA-E91194380122}"/>
              </a:ext>
            </a:extLst>
          </p:cNvPr>
          <p:cNvCxnSpPr>
            <a:cxnSpLocks/>
            <a:stCxn id="39" idx="2"/>
            <a:endCxn id="52" idx="0"/>
          </p:cNvCxnSpPr>
          <p:nvPr/>
        </p:nvCxnSpPr>
        <p:spPr>
          <a:xfrm>
            <a:off x="5486343" y="3582637"/>
            <a:ext cx="0" cy="5876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4B6735-4826-5144-8B21-B7EC5C97F3BB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3037631" y="1579371"/>
            <a:ext cx="803182" cy="13453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AC45464-5DD1-114B-8475-191B5ACD96AC}"/>
              </a:ext>
            </a:extLst>
          </p:cNvPr>
          <p:cNvSpPr txBox="1"/>
          <p:nvPr/>
        </p:nvSpPr>
        <p:spPr>
          <a:xfrm>
            <a:off x="4879484" y="3776994"/>
            <a:ext cx="125367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odrl:hasPolicy [1..N]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6382ECD-F397-964C-8702-5104706237B5}"/>
              </a:ext>
            </a:extLst>
          </p:cNvPr>
          <p:cNvSpPr txBox="1"/>
          <p:nvPr/>
        </p:nvSpPr>
        <p:spPr>
          <a:xfrm>
            <a:off x="200722" y="156117"/>
            <a:ext cx="2887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Partial EUDM Profile of DCAT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D4D2A8-65C2-7148-8D0F-39EF18A766BD}"/>
              </a:ext>
            </a:extLst>
          </p:cNvPr>
          <p:cNvSpPr/>
          <p:nvPr/>
        </p:nvSpPr>
        <p:spPr>
          <a:xfrm>
            <a:off x="1190053" y="1360710"/>
            <a:ext cx="1610139" cy="2186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text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6EFD80-6B0B-2B47-9D51-01E0621499CA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H="1" flipV="1">
            <a:off x="1995123" y="1579371"/>
            <a:ext cx="1042508" cy="13453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73731F1-8FC3-1047-A842-CB0BA7061F29}"/>
              </a:ext>
            </a:extLst>
          </p:cNvPr>
          <p:cNvSpPr txBox="1"/>
          <p:nvPr/>
        </p:nvSpPr>
        <p:spPr>
          <a:xfrm>
            <a:off x="2862243" y="1928013"/>
            <a:ext cx="195713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eudm:hasEUDMCategory [1..N]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6412BC6-5034-8E48-8EF3-75A0D69C8EC5}"/>
              </a:ext>
            </a:extLst>
          </p:cNvPr>
          <p:cNvSpPr/>
          <p:nvPr/>
        </p:nvSpPr>
        <p:spPr>
          <a:xfrm>
            <a:off x="4861875" y="2924715"/>
            <a:ext cx="1248936" cy="657922"/>
          </a:xfrm>
          <a:prstGeom prst="roundRect">
            <a:avLst/>
          </a:prstGeom>
          <a:pattFill prst="openDmn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dcat: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Distribution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10BD34F-565D-6844-A6DE-496C08FC3386}"/>
              </a:ext>
            </a:extLst>
          </p:cNvPr>
          <p:cNvCxnSpPr>
            <a:cxnSpLocks/>
            <a:stCxn id="5" idx="3"/>
            <a:endCxn id="39" idx="1"/>
          </p:cNvCxnSpPr>
          <p:nvPr/>
        </p:nvCxnSpPr>
        <p:spPr>
          <a:xfrm>
            <a:off x="3662099" y="3253676"/>
            <a:ext cx="11997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C96F83B-8EF6-BC43-8CB1-C705C5990671}"/>
              </a:ext>
            </a:extLst>
          </p:cNvPr>
          <p:cNvSpPr txBox="1"/>
          <p:nvPr/>
        </p:nvSpPr>
        <p:spPr>
          <a:xfrm>
            <a:off x="3662099" y="2988963"/>
            <a:ext cx="1217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dcat:distribution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6080F0E-ADD5-984A-82E8-DE89531C8A7A}"/>
              </a:ext>
            </a:extLst>
          </p:cNvPr>
          <p:cNvSpPr txBox="1"/>
          <p:nvPr/>
        </p:nvSpPr>
        <p:spPr>
          <a:xfrm>
            <a:off x="2168526" y="2232418"/>
            <a:ext cx="695703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dct:title [1]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CD3812B9-D5A0-F24B-8DC1-990B992D7C64}"/>
              </a:ext>
            </a:extLst>
          </p:cNvPr>
          <p:cNvSpPr/>
          <p:nvPr/>
        </p:nvSpPr>
        <p:spPr>
          <a:xfrm>
            <a:off x="4861875" y="4170331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odrl: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Policy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72B4C63-5130-134B-AF87-0CB0F178A6C3}"/>
              </a:ext>
            </a:extLst>
          </p:cNvPr>
          <p:cNvSpPr/>
          <p:nvPr/>
        </p:nvSpPr>
        <p:spPr>
          <a:xfrm>
            <a:off x="4861875" y="925980"/>
            <a:ext cx="1248936" cy="657922"/>
          </a:xfrm>
          <a:prstGeom prst="roundRect">
            <a:avLst/>
          </a:prstGeom>
          <a:pattFill prst="openDmn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skos: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Concept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31E81272-87B4-B246-80AF-60AA19A4D71F}"/>
              </a:ext>
            </a:extLst>
          </p:cNvPr>
          <p:cNvSpPr/>
          <p:nvPr/>
        </p:nvSpPr>
        <p:spPr>
          <a:xfrm>
            <a:off x="4861875" y="541594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odrl: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Permission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30ED95A-CFF0-0E4A-80F6-E75EE0CD8F09}"/>
              </a:ext>
            </a:extLst>
          </p:cNvPr>
          <p:cNvCxnSpPr>
            <a:cxnSpLocks/>
            <a:stCxn id="52" idx="2"/>
            <a:endCxn id="69" idx="0"/>
          </p:cNvCxnSpPr>
          <p:nvPr/>
        </p:nvCxnSpPr>
        <p:spPr>
          <a:xfrm>
            <a:off x="5486343" y="4828253"/>
            <a:ext cx="0" cy="5876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97D7754-1B10-4B49-9ACC-5136713C71C7}"/>
              </a:ext>
            </a:extLst>
          </p:cNvPr>
          <p:cNvSpPr txBox="1"/>
          <p:nvPr/>
        </p:nvSpPr>
        <p:spPr>
          <a:xfrm>
            <a:off x="4897609" y="5003812"/>
            <a:ext cx="1362552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odrl:permission [1..N]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35F4B891-5CB7-3848-BDEE-6B4CCEB4D787}"/>
              </a:ext>
            </a:extLst>
          </p:cNvPr>
          <p:cNvSpPr/>
          <p:nvPr/>
        </p:nvSpPr>
        <p:spPr>
          <a:xfrm>
            <a:off x="121595" y="2924715"/>
            <a:ext cx="1248936" cy="657922"/>
          </a:xfrm>
          <a:prstGeom prst="roundRect">
            <a:avLst/>
          </a:prstGeom>
          <a:pattFill prst="openDmn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Commonly used DCAT classes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ED8AFF4-F320-314E-B11B-AF8265EB16A1}"/>
              </a:ext>
            </a:extLst>
          </p:cNvPr>
          <p:cNvSpPr txBox="1"/>
          <p:nvPr/>
        </p:nvSpPr>
        <p:spPr>
          <a:xfrm>
            <a:off x="200722" y="2414632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2831C82-3DF6-EC40-9025-EE1EE1B5921B}"/>
              </a:ext>
            </a:extLst>
          </p:cNvPr>
          <p:cNvCxnSpPr>
            <a:cxnSpLocks/>
          </p:cNvCxnSpPr>
          <p:nvPr/>
        </p:nvCxnSpPr>
        <p:spPr>
          <a:xfrm flipV="1">
            <a:off x="182742" y="3717381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6B7A641-ACA8-794C-BF41-692746B90448}"/>
              </a:ext>
            </a:extLst>
          </p:cNvPr>
          <p:cNvSpPr txBox="1"/>
          <p:nvPr/>
        </p:nvSpPr>
        <p:spPr>
          <a:xfrm>
            <a:off x="225025" y="3790754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5409669-2F73-6F46-89AC-998BF64D550C}"/>
              </a:ext>
            </a:extLst>
          </p:cNvPr>
          <p:cNvCxnSpPr>
            <a:cxnSpLocks/>
            <a:stCxn id="8" idx="3"/>
            <a:endCxn id="55" idx="1"/>
          </p:cNvCxnSpPr>
          <p:nvPr/>
        </p:nvCxnSpPr>
        <p:spPr>
          <a:xfrm>
            <a:off x="4465281" y="1250410"/>
            <a:ext cx="396594" cy="453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48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FCCD6C3-502D-0B4D-88FE-C1CDB3827318}"/>
              </a:ext>
            </a:extLst>
          </p:cNvPr>
          <p:cNvSpPr/>
          <p:nvPr/>
        </p:nvSpPr>
        <p:spPr>
          <a:xfrm>
            <a:off x="2413163" y="2924715"/>
            <a:ext cx="1248936" cy="657922"/>
          </a:xfrm>
          <a:prstGeom prst="roundRect">
            <a:avLst/>
          </a:prstGeom>
          <a:pattFill prst="openDmn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dcat: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47B3C7F-32C3-CC45-921A-7E2558E35C81}"/>
              </a:ext>
            </a:extLst>
          </p:cNvPr>
          <p:cNvSpPr/>
          <p:nvPr/>
        </p:nvSpPr>
        <p:spPr>
          <a:xfrm>
            <a:off x="3216345" y="921449"/>
            <a:ext cx="1248936" cy="657922"/>
          </a:xfrm>
          <a:prstGeom prst="round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eudm: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EUDMcategory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EE96F2-F71B-A442-98BA-E91194380122}"/>
              </a:ext>
            </a:extLst>
          </p:cNvPr>
          <p:cNvCxnSpPr>
            <a:cxnSpLocks/>
            <a:stCxn id="39" idx="2"/>
            <a:endCxn id="52" idx="0"/>
          </p:cNvCxnSpPr>
          <p:nvPr/>
        </p:nvCxnSpPr>
        <p:spPr>
          <a:xfrm>
            <a:off x="5486343" y="3582637"/>
            <a:ext cx="0" cy="5876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4B6735-4826-5144-8B21-B7EC5C97F3BB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3037631" y="1579371"/>
            <a:ext cx="803182" cy="13453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AC45464-5DD1-114B-8475-191B5ACD96AC}"/>
              </a:ext>
            </a:extLst>
          </p:cNvPr>
          <p:cNvSpPr txBox="1"/>
          <p:nvPr/>
        </p:nvSpPr>
        <p:spPr>
          <a:xfrm>
            <a:off x="4879484" y="3776994"/>
            <a:ext cx="125367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odrl:hasPolicy [1..N]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6382ECD-F397-964C-8702-5104706237B5}"/>
              </a:ext>
            </a:extLst>
          </p:cNvPr>
          <p:cNvSpPr txBox="1"/>
          <p:nvPr/>
        </p:nvSpPr>
        <p:spPr>
          <a:xfrm>
            <a:off x="200722" y="156117"/>
            <a:ext cx="396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Partial EUDM Profile of DCAT, Annotated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D4D2A8-65C2-7148-8D0F-39EF18A766BD}"/>
              </a:ext>
            </a:extLst>
          </p:cNvPr>
          <p:cNvSpPr/>
          <p:nvPr/>
        </p:nvSpPr>
        <p:spPr>
          <a:xfrm>
            <a:off x="1190053" y="1360710"/>
            <a:ext cx="1610139" cy="2186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text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6EFD80-6B0B-2B47-9D51-01E0621499CA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H="1" flipV="1">
            <a:off x="1995123" y="1579371"/>
            <a:ext cx="1042508" cy="13453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73731F1-8FC3-1047-A842-CB0BA7061F29}"/>
              </a:ext>
            </a:extLst>
          </p:cNvPr>
          <p:cNvSpPr txBox="1"/>
          <p:nvPr/>
        </p:nvSpPr>
        <p:spPr>
          <a:xfrm>
            <a:off x="2862243" y="1928013"/>
            <a:ext cx="193982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eudm:hasEUDMcategory [1..N]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6412BC6-5034-8E48-8EF3-75A0D69C8EC5}"/>
              </a:ext>
            </a:extLst>
          </p:cNvPr>
          <p:cNvSpPr/>
          <p:nvPr/>
        </p:nvSpPr>
        <p:spPr>
          <a:xfrm>
            <a:off x="4861875" y="2924715"/>
            <a:ext cx="1248936" cy="657922"/>
          </a:xfrm>
          <a:prstGeom prst="roundRect">
            <a:avLst/>
          </a:prstGeom>
          <a:pattFill prst="openDmn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dcat: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Distribution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10BD34F-565D-6844-A6DE-496C08FC3386}"/>
              </a:ext>
            </a:extLst>
          </p:cNvPr>
          <p:cNvCxnSpPr>
            <a:cxnSpLocks/>
            <a:stCxn id="5" idx="3"/>
            <a:endCxn id="39" idx="1"/>
          </p:cNvCxnSpPr>
          <p:nvPr/>
        </p:nvCxnSpPr>
        <p:spPr>
          <a:xfrm>
            <a:off x="3662099" y="3253676"/>
            <a:ext cx="11997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C96F83B-8EF6-BC43-8CB1-C705C5990671}"/>
              </a:ext>
            </a:extLst>
          </p:cNvPr>
          <p:cNvSpPr txBox="1"/>
          <p:nvPr/>
        </p:nvSpPr>
        <p:spPr>
          <a:xfrm>
            <a:off x="3662099" y="2988963"/>
            <a:ext cx="1217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dcat:distribution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6080F0E-ADD5-984A-82E8-DE89531C8A7A}"/>
              </a:ext>
            </a:extLst>
          </p:cNvPr>
          <p:cNvSpPr txBox="1"/>
          <p:nvPr/>
        </p:nvSpPr>
        <p:spPr>
          <a:xfrm>
            <a:off x="2168526" y="2232418"/>
            <a:ext cx="695703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dct:title [1]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CD3812B9-D5A0-F24B-8DC1-990B992D7C64}"/>
              </a:ext>
            </a:extLst>
          </p:cNvPr>
          <p:cNvSpPr/>
          <p:nvPr/>
        </p:nvSpPr>
        <p:spPr>
          <a:xfrm>
            <a:off x="4861875" y="4170331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odrl: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Policy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72B4C63-5130-134B-AF87-0CB0F178A6C3}"/>
              </a:ext>
            </a:extLst>
          </p:cNvPr>
          <p:cNvSpPr/>
          <p:nvPr/>
        </p:nvSpPr>
        <p:spPr>
          <a:xfrm>
            <a:off x="4861875" y="925980"/>
            <a:ext cx="1248936" cy="657922"/>
          </a:xfrm>
          <a:prstGeom prst="roundRect">
            <a:avLst/>
          </a:prstGeom>
          <a:pattFill prst="openDmn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skos: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Concept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31E81272-87B4-B246-80AF-60AA19A4D71F}"/>
              </a:ext>
            </a:extLst>
          </p:cNvPr>
          <p:cNvSpPr/>
          <p:nvPr/>
        </p:nvSpPr>
        <p:spPr>
          <a:xfrm>
            <a:off x="4861875" y="541594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odrl: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Permission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30ED95A-CFF0-0E4A-80F6-E75EE0CD8F09}"/>
              </a:ext>
            </a:extLst>
          </p:cNvPr>
          <p:cNvCxnSpPr>
            <a:cxnSpLocks/>
            <a:stCxn id="52" idx="2"/>
            <a:endCxn id="69" idx="0"/>
          </p:cNvCxnSpPr>
          <p:nvPr/>
        </p:nvCxnSpPr>
        <p:spPr>
          <a:xfrm>
            <a:off x="5486343" y="4828253"/>
            <a:ext cx="0" cy="5876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97D7754-1B10-4B49-9ACC-5136713C71C7}"/>
              </a:ext>
            </a:extLst>
          </p:cNvPr>
          <p:cNvSpPr txBox="1"/>
          <p:nvPr/>
        </p:nvSpPr>
        <p:spPr>
          <a:xfrm>
            <a:off x="4897609" y="5003812"/>
            <a:ext cx="1362552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odrl:permission [1..N]</a:t>
            </a: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8307162F-865D-0345-8573-A258B0E77C6C}"/>
              </a:ext>
            </a:extLst>
          </p:cNvPr>
          <p:cNvSpPr/>
          <p:nvPr/>
        </p:nvSpPr>
        <p:spPr>
          <a:xfrm>
            <a:off x="2772192" y="705678"/>
            <a:ext cx="3718060" cy="1560444"/>
          </a:xfrm>
          <a:custGeom>
            <a:avLst/>
            <a:gdLst>
              <a:gd name="connsiteX0" fmla="*/ 3409947 w 3718060"/>
              <a:gd name="connsiteY0" fmla="*/ 49696 h 1560444"/>
              <a:gd name="connsiteX1" fmla="*/ 2962686 w 3718060"/>
              <a:gd name="connsiteY1" fmla="*/ 39757 h 1560444"/>
              <a:gd name="connsiteX2" fmla="*/ 2873234 w 3718060"/>
              <a:gd name="connsiteY2" fmla="*/ 29818 h 1560444"/>
              <a:gd name="connsiteX3" fmla="*/ 2386217 w 3718060"/>
              <a:gd name="connsiteY3" fmla="*/ 19879 h 1560444"/>
              <a:gd name="connsiteX4" fmla="*/ 1750112 w 3718060"/>
              <a:gd name="connsiteY4" fmla="*/ 0 h 1560444"/>
              <a:gd name="connsiteX5" fmla="*/ 607112 w 3718060"/>
              <a:gd name="connsiteY5" fmla="*/ 29818 h 1560444"/>
              <a:gd name="connsiteX6" fmla="*/ 428208 w 3718060"/>
              <a:gd name="connsiteY6" fmla="*/ 69574 h 1560444"/>
              <a:gd name="connsiteX7" fmla="*/ 398391 w 3718060"/>
              <a:gd name="connsiteY7" fmla="*/ 89452 h 1560444"/>
              <a:gd name="connsiteX8" fmla="*/ 378512 w 3718060"/>
              <a:gd name="connsiteY8" fmla="*/ 109331 h 1560444"/>
              <a:gd name="connsiteX9" fmla="*/ 338756 w 3718060"/>
              <a:gd name="connsiteY9" fmla="*/ 168965 h 1560444"/>
              <a:gd name="connsiteX10" fmla="*/ 318878 w 3718060"/>
              <a:gd name="connsiteY10" fmla="*/ 228600 h 1560444"/>
              <a:gd name="connsiteX11" fmla="*/ 308938 w 3718060"/>
              <a:gd name="connsiteY11" fmla="*/ 258418 h 1560444"/>
              <a:gd name="connsiteX12" fmla="*/ 298999 w 3718060"/>
              <a:gd name="connsiteY12" fmla="*/ 298174 h 1560444"/>
              <a:gd name="connsiteX13" fmla="*/ 289060 w 3718060"/>
              <a:gd name="connsiteY13" fmla="*/ 665922 h 1560444"/>
              <a:gd name="connsiteX14" fmla="*/ 279121 w 3718060"/>
              <a:gd name="connsiteY14" fmla="*/ 725557 h 1560444"/>
              <a:gd name="connsiteX15" fmla="*/ 259243 w 3718060"/>
              <a:gd name="connsiteY15" fmla="*/ 785192 h 1560444"/>
              <a:gd name="connsiteX16" fmla="*/ 229425 w 3718060"/>
              <a:gd name="connsiteY16" fmla="*/ 884583 h 1560444"/>
              <a:gd name="connsiteX17" fmla="*/ 189669 w 3718060"/>
              <a:gd name="connsiteY17" fmla="*/ 934279 h 1560444"/>
              <a:gd name="connsiteX18" fmla="*/ 149912 w 3718060"/>
              <a:gd name="connsiteY18" fmla="*/ 983974 h 1560444"/>
              <a:gd name="connsiteX19" fmla="*/ 120095 w 3718060"/>
              <a:gd name="connsiteY19" fmla="*/ 1003852 h 1560444"/>
              <a:gd name="connsiteX20" fmla="*/ 80338 w 3718060"/>
              <a:gd name="connsiteY20" fmla="*/ 1043609 h 1560444"/>
              <a:gd name="connsiteX21" fmla="*/ 50521 w 3718060"/>
              <a:gd name="connsiteY21" fmla="*/ 1073426 h 1560444"/>
              <a:gd name="connsiteX22" fmla="*/ 30643 w 3718060"/>
              <a:gd name="connsiteY22" fmla="*/ 1093305 h 1560444"/>
              <a:gd name="connsiteX23" fmla="*/ 20704 w 3718060"/>
              <a:gd name="connsiteY23" fmla="*/ 1123122 h 1560444"/>
              <a:gd name="connsiteX24" fmla="*/ 825 w 3718060"/>
              <a:gd name="connsiteY24" fmla="*/ 1143000 h 1560444"/>
              <a:gd name="connsiteX25" fmla="*/ 10765 w 3718060"/>
              <a:gd name="connsiteY25" fmla="*/ 1321905 h 1560444"/>
              <a:gd name="connsiteX26" fmla="*/ 30643 w 3718060"/>
              <a:gd name="connsiteY26" fmla="*/ 1381539 h 1560444"/>
              <a:gd name="connsiteX27" fmla="*/ 80338 w 3718060"/>
              <a:gd name="connsiteY27" fmla="*/ 1421296 h 1560444"/>
              <a:gd name="connsiteX28" fmla="*/ 100217 w 3718060"/>
              <a:gd name="connsiteY28" fmla="*/ 1461052 h 1560444"/>
              <a:gd name="connsiteX29" fmla="*/ 130034 w 3718060"/>
              <a:gd name="connsiteY29" fmla="*/ 1470992 h 1560444"/>
              <a:gd name="connsiteX30" fmla="*/ 189669 w 3718060"/>
              <a:gd name="connsiteY30" fmla="*/ 1500809 h 1560444"/>
              <a:gd name="connsiteX31" fmla="*/ 219486 w 3718060"/>
              <a:gd name="connsiteY31" fmla="*/ 1520687 h 1560444"/>
              <a:gd name="connsiteX32" fmla="*/ 408330 w 3718060"/>
              <a:gd name="connsiteY32" fmla="*/ 1550505 h 1560444"/>
              <a:gd name="connsiteX33" fmla="*/ 984799 w 3718060"/>
              <a:gd name="connsiteY33" fmla="*/ 1560444 h 1560444"/>
              <a:gd name="connsiteX34" fmla="*/ 2068165 w 3718060"/>
              <a:gd name="connsiteY34" fmla="*/ 1550505 h 1560444"/>
              <a:gd name="connsiteX35" fmla="*/ 2197373 w 3718060"/>
              <a:gd name="connsiteY35" fmla="*/ 1540565 h 1560444"/>
              <a:gd name="connsiteX36" fmla="*/ 2555182 w 3718060"/>
              <a:gd name="connsiteY36" fmla="*/ 1520687 h 1560444"/>
              <a:gd name="connsiteX37" fmla="*/ 2803660 w 3718060"/>
              <a:gd name="connsiteY37" fmla="*/ 1500809 h 1560444"/>
              <a:gd name="connsiteX38" fmla="*/ 2853356 w 3718060"/>
              <a:gd name="connsiteY38" fmla="*/ 1490870 h 1560444"/>
              <a:gd name="connsiteX39" fmla="*/ 2883173 w 3718060"/>
              <a:gd name="connsiteY39" fmla="*/ 1480931 h 1560444"/>
              <a:gd name="connsiteX40" fmla="*/ 2922930 w 3718060"/>
              <a:gd name="connsiteY40" fmla="*/ 1470992 h 1560444"/>
              <a:gd name="connsiteX41" fmla="*/ 2952747 w 3718060"/>
              <a:gd name="connsiteY41" fmla="*/ 1461052 h 1560444"/>
              <a:gd name="connsiteX42" fmla="*/ 3032260 w 3718060"/>
              <a:gd name="connsiteY42" fmla="*/ 1441174 h 1560444"/>
              <a:gd name="connsiteX43" fmla="*/ 3072017 w 3718060"/>
              <a:gd name="connsiteY43" fmla="*/ 1431235 h 1560444"/>
              <a:gd name="connsiteX44" fmla="*/ 3171408 w 3718060"/>
              <a:gd name="connsiteY44" fmla="*/ 1411357 h 1560444"/>
              <a:gd name="connsiteX45" fmla="*/ 3231043 w 3718060"/>
              <a:gd name="connsiteY45" fmla="*/ 1391479 h 1560444"/>
              <a:gd name="connsiteX46" fmla="*/ 3310556 w 3718060"/>
              <a:gd name="connsiteY46" fmla="*/ 1371600 h 1560444"/>
              <a:gd name="connsiteX47" fmla="*/ 3350312 w 3718060"/>
              <a:gd name="connsiteY47" fmla="*/ 1351722 h 1560444"/>
              <a:gd name="connsiteX48" fmla="*/ 3409947 w 3718060"/>
              <a:gd name="connsiteY48" fmla="*/ 1311965 h 1560444"/>
              <a:gd name="connsiteX49" fmla="*/ 3439765 w 3718060"/>
              <a:gd name="connsiteY49" fmla="*/ 1292087 h 1560444"/>
              <a:gd name="connsiteX50" fmla="*/ 3469582 w 3718060"/>
              <a:gd name="connsiteY50" fmla="*/ 1272209 h 1560444"/>
              <a:gd name="connsiteX51" fmla="*/ 3499399 w 3718060"/>
              <a:gd name="connsiteY51" fmla="*/ 1252331 h 1560444"/>
              <a:gd name="connsiteX52" fmla="*/ 3519278 w 3718060"/>
              <a:gd name="connsiteY52" fmla="*/ 1232452 h 1560444"/>
              <a:gd name="connsiteX53" fmla="*/ 3549095 w 3718060"/>
              <a:gd name="connsiteY53" fmla="*/ 1172818 h 1560444"/>
              <a:gd name="connsiteX54" fmla="*/ 3578912 w 3718060"/>
              <a:gd name="connsiteY54" fmla="*/ 1113183 h 1560444"/>
              <a:gd name="connsiteX55" fmla="*/ 3618669 w 3718060"/>
              <a:gd name="connsiteY55" fmla="*/ 993913 h 1560444"/>
              <a:gd name="connsiteX56" fmla="*/ 3628608 w 3718060"/>
              <a:gd name="connsiteY56" fmla="*/ 964096 h 1560444"/>
              <a:gd name="connsiteX57" fmla="*/ 3638547 w 3718060"/>
              <a:gd name="connsiteY57" fmla="*/ 934279 h 1560444"/>
              <a:gd name="connsiteX58" fmla="*/ 3648486 w 3718060"/>
              <a:gd name="connsiteY58" fmla="*/ 894522 h 1560444"/>
              <a:gd name="connsiteX59" fmla="*/ 3658425 w 3718060"/>
              <a:gd name="connsiteY59" fmla="*/ 844826 h 1560444"/>
              <a:gd name="connsiteX60" fmla="*/ 3678304 w 3718060"/>
              <a:gd name="connsiteY60" fmla="*/ 785192 h 1560444"/>
              <a:gd name="connsiteX61" fmla="*/ 3688243 w 3718060"/>
              <a:gd name="connsiteY61" fmla="*/ 735496 h 1560444"/>
              <a:gd name="connsiteX62" fmla="*/ 3708121 w 3718060"/>
              <a:gd name="connsiteY62" fmla="*/ 616226 h 1560444"/>
              <a:gd name="connsiteX63" fmla="*/ 3718060 w 3718060"/>
              <a:gd name="connsiteY63" fmla="*/ 506896 h 1560444"/>
              <a:gd name="connsiteX64" fmla="*/ 3698182 w 3718060"/>
              <a:gd name="connsiteY64" fmla="*/ 337931 h 1560444"/>
              <a:gd name="connsiteX65" fmla="*/ 3678304 w 3718060"/>
              <a:gd name="connsiteY65" fmla="*/ 278296 h 1560444"/>
              <a:gd name="connsiteX66" fmla="*/ 3668365 w 3718060"/>
              <a:gd name="connsiteY66" fmla="*/ 248479 h 1560444"/>
              <a:gd name="connsiteX67" fmla="*/ 3648486 w 3718060"/>
              <a:gd name="connsiteY67" fmla="*/ 228600 h 1560444"/>
              <a:gd name="connsiteX68" fmla="*/ 3628608 w 3718060"/>
              <a:gd name="connsiteY68" fmla="*/ 198783 h 1560444"/>
              <a:gd name="connsiteX69" fmla="*/ 3568973 w 3718060"/>
              <a:gd name="connsiteY69" fmla="*/ 149087 h 1560444"/>
              <a:gd name="connsiteX70" fmla="*/ 3509338 w 3718060"/>
              <a:gd name="connsiteY70" fmla="*/ 129209 h 1560444"/>
              <a:gd name="connsiteX71" fmla="*/ 3479521 w 3718060"/>
              <a:gd name="connsiteY71" fmla="*/ 109331 h 1560444"/>
              <a:gd name="connsiteX72" fmla="*/ 3449704 w 3718060"/>
              <a:gd name="connsiteY72" fmla="*/ 99392 h 1560444"/>
              <a:gd name="connsiteX73" fmla="*/ 3409947 w 3718060"/>
              <a:gd name="connsiteY73" fmla="*/ 49696 h 1560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718060" h="1560444">
                <a:moveTo>
                  <a:pt x="3409947" y="49696"/>
                </a:moveTo>
                <a:cubicBezTo>
                  <a:pt x="3328777" y="39757"/>
                  <a:pt x="3111708" y="45276"/>
                  <a:pt x="2962686" y="39757"/>
                </a:cubicBezTo>
                <a:cubicBezTo>
                  <a:pt x="2932706" y="38647"/>
                  <a:pt x="2903217" y="30852"/>
                  <a:pt x="2873234" y="29818"/>
                </a:cubicBezTo>
                <a:cubicBezTo>
                  <a:pt x="2710958" y="24222"/>
                  <a:pt x="2548533" y="24188"/>
                  <a:pt x="2386217" y="19879"/>
                </a:cubicBezTo>
                <a:lnTo>
                  <a:pt x="1750112" y="0"/>
                </a:lnTo>
                <a:cubicBezTo>
                  <a:pt x="713037" y="20952"/>
                  <a:pt x="1093557" y="-584"/>
                  <a:pt x="607112" y="29818"/>
                </a:cubicBezTo>
                <a:cubicBezTo>
                  <a:pt x="592682" y="32223"/>
                  <a:pt x="460831" y="47825"/>
                  <a:pt x="428208" y="69574"/>
                </a:cubicBezTo>
                <a:cubicBezTo>
                  <a:pt x="418269" y="76200"/>
                  <a:pt x="407719" y="81990"/>
                  <a:pt x="398391" y="89452"/>
                </a:cubicBezTo>
                <a:cubicBezTo>
                  <a:pt x="391073" y="95306"/>
                  <a:pt x="384135" y="101834"/>
                  <a:pt x="378512" y="109331"/>
                </a:cubicBezTo>
                <a:cubicBezTo>
                  <a:pt x="364178" y="128443"/>
                  <a:pt x="338756" y="168965"/>
                  <a:pt x="338756" y="168965"/>
                </a:cubicBezTo>
                <a:lnTo>
                  <a:pt x="318878" y="228600"/>
                </a:lnTo>
                <a:cubicBezTo>
                  <a:pt x="315565" y="238539"/>
                  <a:pt x="311479" y="248254"/>
                  <a:pt x="308938" y="258418"/>
                </a:cubicBezTo>
                <a:lnTo>
                  <a:pt x="298999" y="298174"/>
                </a:lnTo>
                <a:cubicBezTo>
                  <a:pt x="295686" y="420757"/>
                  <a:pt x="294757" y="543427"/>
                  <a:pt x="289060" y="665922"/>
                </a:cubicBezTo>
                <a:cubicBezTo>
                  <a:pt x="288124" y="686053"/>
                  <a:pt x="284009" y="706006"/>
                  <a:pt x="279121" y="725557"/>
                </a:cubicBezTo>
                <a:cubicBezTo>
                  <a:pt x="274039" y="745885"/>
                  <a:pt x="264325" y="764864"/>
                  <a:pt x="259243" y="785192"/>
                </a:cubicBezTo>
                <a:cubicBezTo>
                  <a:pt x="253687" y="807418"/>
                  <a:pt x="239105" y="870062"/>
                  <a:pt x="229425" y="884583"/>
                </a:cubicBezTo>
                <a:cubicBezTo>
                  <a:pt x="168243" y="976355"/>
                  <a:pt x="246318" y="863467"/>
                  <a:pt x="189669" y="934279"/>
                </a:cubicBezTo>
                <a:cubicBezTo>
                  <a:pt x="166708" y="962981"/>
                  <a:pt x="176578" y="962641"/>
                  <a:pt x="149912" y="983974"/>
                </a:cubicBezTo>
                <a:cubicBezTo>
                  <a:pt x="140584" y="991436"/>
                  <a:pt x="129164" y="996078"/>
                  <a:pt x="120095" y="1003852"/>
                </a:cubicBezTo>
                <a:cubicBezTo>
                  <a:pt x="105865" y="1016049"/>
                  <a:pt x="93590" y="1030357"/>
                  <a:pt x="80338" y="1043609"/>
                </a:cubicBezTo>
                <a:lnTo>
                  <a:pt x="50521" y="1073426"/>
                </a:lnTo>
                <a:lnTo>
                  <a:pt x="30643" y="1093305"/>
                </a:lnTo>
                <a:cubicBezTo>
                  <a:pt x="27330" y="1103244"/>
                  <a:pt x="26094" y="1114138"/>
                  <a:pt x="20704" y="1123122"/>
                </a:cubicBezTo>
                <a:cubicBezTo>
                  <a:pt x="15883" y="1131157"/>
                  <a:pt x="1293" y="1133641"/>
                  <a:pt x="825" y="1143000"/>
                </a:cubicBezTo>
                <a:cubicBezTo>
                  <a:pt x="-2158" y="1202652"/>
                  <a:pt x="3357" y="1262639"/>
                  <a:pt x="10765" y="1321905"/>
                </a:cubicBezTo>
                <a:cubicBezTo>
                  <a:pt x="13364" y="1342696"/>
                  <a:pt x="15827" y="1366722"/>
                  <a:pt x="30643" y="1381539"/>
                </a:cubicBezTo>
                <a:cubicBezTo>
                  <a:pt x="58967" y="1409865"/>
                  <a:pt x="42724" y="1396220"/>
                  <a:pt x="80338" y="1421296"/>
                </a:cubicBezTo>
                <a:cubicBezTo>
                  <a:pt x="86964" y="1434548"/>
                  <a:pt x="89740" y="1450575"/>
                  <a:pt x="100217" y="1461052"/>
                </a:cubicBezTo>
                <a:cubicBezTo>
                  <a:pt x="107625" y="1468460"/>
                  <a:pt x="120663" y="1466307"/>
                  <a:pt x="130034" y="1470992"/>
                </a:cubicBezTo>
                <a:cubicBezTo>
                  <a:pt x="207092" y="1509522"/>
                  <a:pt x="114730" y="1475830"/>
                  <a:pt x="189669" y="1500809"/>
                </a:cubicBezTo>
                <a:cubicBezTo>
                  <a:pt x="199608" y="1507435"/>
                  <a:pt x="208069" y="1517174"/>
                  <a:pt x="219486" y="1520687"/>
                </a:cubicBezTo>
                <a:cubicBezTo>
                  <a:pt x="257839" y="1532488"/>
                  <a:pt x="365619" y="1549230"/>
                  <a:pt x="408330" y="1550505"/>
                </a:cubicBezTo>
                <a:cubicBezTo>
                  <a:pt x="600429" y="1556240"/>
                  <a:pt x="792643" y="1557131"/>
                  <a:pt x="984799" y="1560444"/>
                </a:cubicBezTo>
                <a:lnTo>
                  <a:pt x="2068165" y="1550505"/>
                </a:lnTo>
                <a:cubicBezTo>
                  <a:pt x="2111356" y="1549797"/>
                  <a:pt x="2154256" y="1543178"/>
                  <a:pt x="2197373" y="1540565"/>
                </a:cubicBezTo>
                <a:cubicBezTo>
                  <a:pt x="2422888" y="1526897"/>
                  <a:pt x="2351007" y="1535626"/>
                  <a:pt x="2555182" y="1520687"/>
                </a:cubicBezTo>
                <a:lnTo>
                  <a:pt x="2803660" y="1500809"/>
                </a:lnTo>
                <a:cubicBezTo>
                  <a:pt x="2820225" y="1497496"/>
                  <a:pt x="2836967" y="1494967"/>
                  <a:pt x="2853356" y="1490870"/>
                </a:cubicBezTo>
                <a:cubicBezTo>
                  <a:pt x="2863520" y="1488329"/>
                  <a:pt x="2873099" y="1483809"/>
                  <a:pt x="2883173" y="1480931"/>
                </a:cubicBezTo>
                <a:cubicBezTo>
                  <a:pt x="2896308" y="1477178"/>
                  <a:pt x="2909795" y="1474745"/>
                  <a:pt x="2922930" y="1470992"/>
                </a:cubicBezTo>
                <a:cubicBezTo>
                  <a:pt x="2933004" y="1468114"/>
                  <a:pt x="2942639" y="1463809"/>
                  <a:pt x="2952747" y="1461052"/>
                </a:cubicBezTo>
                <a:cubicBezTo>
                  <a:pt x="2979104" y="1453863"/>
                  <a:pt x="3005756" y="1447800"/>
                  <a:pt x="3032260" y="1441174"/>
                </a:cubicBezTo>
                <a:cubicBezTo>
                  <a:pt x="3045512" y="1437861"/>
                  <a:pt x="3058622" y="1433914"/>
                  <a:pt x="3072017" y="1431235"/>
                </a:cubicBezTo>
                <a:cubicBezTo>
                  <a:pt x="3105147" y="1424609"/>
                  <a:pt x="3139355" y="1422041"/>
                  <a:pt x="3171408" y="1411357"/>
                </a:cubicBezTo>
                <a:cubicBezTo>
                  <a:pt x="3191286" y="1404731"/>
                  <a:pt x="3210715" y="1396561"/>
                  <a:pt x="3231043" y="1391479"/>
                </a:cubicBezTo>
                <a:lnTo>
                  <a:pt x="3310556" y="1371600"/>
                </a:lnTo>
                <a:cubicBezTo>
                  <a:pt x="3323808" y="1364974"/>
                  <a:pt x="3337607" y="1359345"/>
                  <a:pt x="3350312" y="1351722"/>
                </a:cubicBezTo>
                <a:cubicBezTo>
                  <a:pt x="3370798" y="1339430"/>
                  <a:pt x="3390069" y="1325217"/>
                  <a:pt x="3409947" y="1311965"/>
                </a:cubicBezTo>
                <a:lnTo>
                  <a:pt x="3439765" y="1292087"/>
                </a:lnTo>
                <a:lnTo>
                  <a:pt x="3469582" y="1272209"/>
                </a:lnTo>
                <a:cubicBezTo>
                  <a:pt x="3479521" y="1265583"/>
                  <a:pt x="3490952" y="1260778"/>
                  <a:pt x="3499399" y="1252331"/>
                </a:cubicBezTo>
                <a:lnTo>
                  <a:pt x="3519278" y="1232452"/>
                </a:lnTo>
                <a:cubicBezTo>
                  <a:pt x="3544261" y="1157503"/>
                  <a:pt x="3510560" y="1249890"/>
                  <a:pt x="3549095" y="1172818"/>
                </a:cubicBezTo>
                <a:cubicBezTo>
                  <a:pt x="3590244" y="1090519"/>
                  <a:pt x="3521945" y="1198633"/>
                  <a:pt x="3578912" y="1113183"/>
                </a:cubicBezTo>
                <a:lnTo>
                  <a:pt x="3618669" y="993913"/>
                </a:lnTo>
                <a:lnTo>
                  <a:pt x="3628608" y="964096"/>
                </a:lnTo>
                <a:cubicBezTo>
                  <a:pt x="3631921" y="954157"/>
                  <a:pt x="3636006" y="944443"/>
                  <a:pt x="3638547" y="934279"/>
                </a:cubicBezTo>
                <a:cubicBezTo>
                  <a:pt x="3641860" y="921027"/>
                  <a:pt x="3645523" y="907857"/>
                  <a:pt x="3648486" y="894522"/>
                </a:cubicBezTo>
                <a:cubicBezTo>
                  <a:pt x="3652151" y="878031"/>
                  <a:pt x="3653980" y="861124"/>
                  <a:pt x="3658425" y="844826"/>
                </a:cubicBezTo>
                <a:cubicBezTo>
                  <a:pt x="3663938" y="824611"/>
                  <a:pt x="3674195" y="805738"/>
                  <a:pt x="3678304" y="785192"/>
                </a:cubicBezTo>
                <a:cubicBezTo>
                  <a:pt x="3681617" y="768627"/>
                  <a:pt x="3685466" y="752160"/>
                  <a:pt x="3688243" y="735496"/>
                </a:cubicBezTo>
                <a:cubicBezTo>
                  <a:pt x="3712899" y="587557"/>
                  <a:pt x="3684698" y="733344"/>
                  <a:pt x="3708121" y="616226"/>
                </a:cubicBezTo>
                <a:cubicBezTo>
                  <a:pt x="3711434" y="579783"/>
                  <a:pt x="3718060" y="543490"/>
                  <a:pt x="3718060" y="506896"/>
                </a:cubicBezTo>
                <a:cubicBezTo>
                  <a:pt x="3718060" y="468309"/>
                  <a:pt x="3711142" y="385453"/>
                  <a:pt x="3698182" y="337931"/>
                </a:cubicBezTo>
                <a:cubicBezTo>
                  <a:pt x="3692669" y="317716"/>
                  <a:pt x="3684930" y="298174"/>
                  <a:pt x="3678304" y="278296"/>
                </a:cubicBezTo>
                <a:cubicBezTo>
                  <a:pt x="3674991" y="268357"/>
                  <a:pt x="3675773" y="255887"/>
                  <a:pt x="3668365" y="248479"/>
                </a:cubicBezTo>
                <a:cubicBezTo>
                  <a:pt x="3661739" y="241853"/>
                  <a:pt x="3654340" y="235918"/>
                  <a:pt x="3648486" y="228600"/>
                </a:cubicBezTo>
                <a:cubicBezTo>
                  <a:pt x="3641024" y="219272"/>
                  <a:pt x="3636255" y="207960"/>
                  <a:pt x="3628608" y="198783"/>
                </a:cubicBezTo>
                <a:cubicBezTo>
                  <a:pt x="3614838" y="182258"/>
                  <a:pt x="3589671" y="158286"/>
                  <a:pt x="3568973" y="149087"/>
                </a:cubicBezTo>
                <a:cubicBezTo>
                  <a:pt x="3549825" y="140577"/>
                  <a:pt x="3509338" y="129209"/>
                  <a:pt x="3509338" y="129209"/>
                </a:cubicBezTo>
                <a:cubicBezTo>
                  <a:pt x="3499399" y="122583"/>
                  <a:pt x="3490205" y="114673"/>
                  <a:pt x="3479521" y="109331"/>
                </a:cubicBezTo>
                <a:cubicBezTo>
                  <a:pt x="3470150" y="104646"/>
                  <a:pt x="3458688" y="104782"/>
                  <a:pt x="3449704" y="99392"/>
                </a:cubicBezTo>
                <a:cubicBezTo>
                  <a:pt x="3408764" y="74828"/>
                  <a:pt x="3491117" y="59635"/>
                  <a:pt x="3409947" y="49696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847FC3D3-90A6-2D41-A658-124F2AE425ED}"/>
              </a:ext>
            </a:extLst>
          </p:cNvPr>
          <p:cNvSpPr/>
          <p:nvPr/>
        </p:nvSpPr>
        <p:spPr>
          <a:xfrm>
            <a:off x="4691270" y="3687417"/>
            <a:ext cx="1709530" cy="2594113"/>
          </a:xfrm>
          <a:custGeom>
            <a:avLst/>
            <a:gdLst>
              <a:gd name="connsiteX0" fmla="*/ 39756 w 1709530"/>
              <a:gd name="connsiteY0" fmla="*/ 248479 h 2594113"/>
              <a:gd name="connsiteX1" fmla="*/ 59634 w 1709530"/>
              <a:gd name="connsiteY1" fmla="*/ 198783 h 2594113"/>
              <a:gd name="connsiteX2" fmla="*/ 79513 w 1709530"/>
              <a:gd name="connsiteY2" fmla="*/ 129209 h 2594113"/>
              <a:gd name="connsiteX3" fmla="*/ 168965 w 1709530"/>
              <a:gd name="connsiteY3" fmla="*/ 59635 h 2594113"/>
              <a:gd name="connsiteX4" fmla="*/ 198782 w 1709530"/>
              <a:gd name="connsiteY4" fmla="*/ 49696 h 2594113"/>
              <a:gd name="connsiteX5" fmla="*/ 228600 w 1709530"/>
              <a:gd name="connsiteY5" fmla="*/ 29818 h 2594113"/>
              <a:gd name="connsiteX6" fmla="*/ 377687 w 1709530"/>
              <a:gd name="connsiteY6" fmla="*/ 9940 h 2594113"/>
              <a:gd name="connsiteX7" fmla="*/ 636104 w 1709530"/>
              <a:gd name="connsiteY7" fmla="*/ 0 h 2594113"/>
              <a:gd name="connsiteX8" fmla="*/ 1123121 w 1709530"/>
              <a:gd name="connsiteY8" fmla="*/ 9940 h 2594113"/>
              <a:gd name="connsiteX9" fmla="*/ 1391478 w 1709530"/>
              <a:gd name="connsiteY9" fmla="*/ 29818 h 2594113"/>
              <a:gd name="connsiteX10" fmla="*/ 1451113 w 1709530"/>
              <a:gd name="connsiteY10" fmla="*/ 59635 h 2594113"/>
              <a:gd name="connsiteX11" fmla="*/ 1510747 w 1709530"/>
              <a:gd name="connsiteY11" fmla="*/ 99392 h 2594113"/>
              <a:gd name="connsiteX12" fmla="*/ 1530626 w 1709530"/>
              <a:gd name="connsiteY12" fmla="*/ 119270 h 2594113"/>
              <a:gd name="connsiteX13" fmla="*/ 1560443 w 1709530"/>
              <a:gd name="connsiteY13" fmla="*/ 168966 h 2594113"/>
              <a:gd name="connsiteX14" fmla="*/ 1600200 w 1709530"/>
              <a:gd name="connsiteY14" fmla="*/ 258418 h 2594113"/>
              <a:gd name="connsiteX15" fmla="*/ 1630017 w 1709530"/>
              <a:gd name="connsiteY15" fmla="*/ 337931 h 2594113"/>
              <a:gd name="connsiteX16" fmla="*/ 1639956 w 1709530"/>
              <a:gd name="connsiteY16" fmla="*/ 377687 h 2594113"/>
              <a:gd name="connsiteX17" fmla="*/ 1679713 w 1709530"/>
              <a:gd name="connsiteY17" fmla="*/ 506896 h 2594113"/>
              <a:gd name="connsiteX18" fmla="*/ 1699591 w 1709530"/>
              <a:gd name="connsiteY18" fmla="*/ 665922 h 2594113"/>
              <a:gd name="connsiteX19" fmla="*/ 1709530 w 1709530"/>
              <a:gd name="connsiteY19" fmla="*/ 834887 h 2594113"/>
              <a:gd name="connsiteX20" fmla="*/ 1699591 w 1709530"/>
              <a:gd name="connsiteY20" fmla="*/ 1331844 h 2594113"/>
              <a:gd name="connsiteX21" fmla="*/ 1689652 w 1709530"/>
              <a:gd name="connsiteY21" fmla="*/ 1441174 h 2594113"/>
              <a:gd name="connsiteX22" fmla="*/ 1669773 w 1709530"/>
              <a:gd name="connsiteY22" fmla="*/ 1729409 h 2594113"/>
              <a:gd name="connsiteX23" fmla="*/ 1659834 w 1709530"/>
              <a:gd name="connsiteY23" fmla="*/ 1828800 h 2594113"/>
              <a:gd name="connsiteX24" fmla="*/ 1649895 w 1709530"/>
              <a:gd name="connsiteY24" fmla="*/ 1938131 h 2594113"/>
              <a:gd name="connsiteX25" fmla="*/ 1620078 w 1709530"/>
              <a:gd name="connsiteY25" fmla="*/ 2117035 h 2594113"/>
              <a:gd name="connsiteX26" fmla="*/ 1610139 w 1709530"/>
              <a:gd name="connsiteY26" fmla="*/ 2146853 h 2594113"/>
              <a:gd name="connsiteX27" fmla="*/ 1590260 w 1709530"/>
              <a:gd name="connsiteY27" fmla="*/ 2166731 h 2594113"/>
              <a:gd name="connsiteX28" fmla="*/ 1550504 w 1709530"/>
              <a:gd name="connsiteY28" fmla="*/ 2226366 h 2594113"/>
              <a:gd name="connsiteX29" fmla="*/ 1530626 w 1709530"/>
              <a:gd name="connsiteY29" fmla="*/ 2256183 h 2594113"/>
              <a:gd name="connsiteX30" fmla="*/ 1510747 w 1709530"/>
              <a:gd name="connsiteY30" fmla="*/ 2286000 h 2594113"/>
              <a:gd name="connsiteX31" fmla="*/ 1490869 w 1709530"/>
              <a:gd name="connsiteY31" fmla="*/ 2315818 h 2594113"/>
              <a:gd name="connsiteX32" fmla="*/ 1441173 w 1709530"/>
              <a:gd name="connsiteY32" fmla="*/ 2365513 h 2594113"/>
              <a:gd name="connsiteX33" fmla="*/ 1421295 w 1709530"/>
              <a:gd name="connsiteY33" fmla="*/ 2385392 h 2594113"/>
              <a:gd name="connsiteX34" fmla="*/ 1411356 w 1709530"/>
              <a:gd name="connsiteY34" fmla="*/ 2415209 h 2594113"/>
              <a:gd name="connsiteX35" fmla="*/ 1381539 w 1709530"/>
              <a:gd name="connsiteY35" fmla="*/ 2435087 h 2594113"/>
              <a:gd name="connsiteX36" fmla="*/ 1361660 w 1709530"/>
              <a:gd name="connsiteY36" fmla="*/ 2454966 h 2594113"/>
              <a:gd name="connsiteX37" fmla="*/ 1302026 w 1709530"/>
              <a:gd name="connsiteY37" fmla="*/ 2494722 h 2594113"/>
              <a:gd name="connsiteX38" fmla="*/ 1282147 w 1709530"/>
              <a:gd name="connsiteY38" fmla="*/ 2514600 h 2594113"/>
              <a:gd name="connsiteX39" fmla="*/ 1222513 w 1709530"/>
              <a:gd name="connsiteY39" fmla="*/ 2534479 h 2594113"/>
              <a:gd name="connsiteX40" fmla="*/ 1192695 w 1709530"/>
              <a:gd name="connsiteY40" fmla="*/ 2544418 h 2594113"/>
              <a:gd name="connsiteX41" fmla="*/ 1162878 w 1709530"/>
              <a:gd name="connsiteY41" fmla="*/ 2564296 h 2594113"/>
              <a:gd name="connsiteX42" fmla="*/ 1123121 w 1709530"/>
              <a:gd name="connsiteY42" fmla="*/ 2574235 h 2594113"/>
              <a:gd name="connsiteX43" fmla="*/ 974034 w 1709530"/>
              <a:gd name="connsiteY43" fmla="*/ 2594113 h 2594113"/>
              <a:gd name="connsiteX44" fmla="*/ 606287 w 1709530"/>
              <a:gd name="connsiteY44" fmla="*/ 2574235 h 2594113"/>
              <a:gd name="connsiteX45" fmla="*/ 407504 w 1709530"/>
              <a:gd name="connsiteY45" fmla="*/ 2554357 h 2594113"/>
              <a:gd name="connsiteX46" fmla="*/ 367747 w 1709530"/>
              <a:gd name="connsiteY46" fmla="*/ 2544418 h 2594113"/>
              <a:gd name="connsiteX47" fmla="*/ 308113 w 1709530"/>
              <a:gd name="connsiteY47" fmla="*/ 2524540 h 2594113"/>
              <a:gd name="connsiteX48" fmla="*/ 258417 w 1709530"/>
              <a:gd name="connsiteY48" fmla="*/ 2494722 h 2594113"/>
              <a:gd name="connsiteX49" fmla="*/ 198782 w 1709530"/>
              <a:gd name="connsiteY49" fmla="*/ 2464905 h 2594113"/>
              <a:gd name="connsiteX50" fmla="*/ 178904 w 1709530"/>
              <a:gd name="connsiteY50" fmla="*/ 2445026 h 2594113"/>
              <a:gd name="connsiteX51" fmla="*/ 129208 w 1709530"/>
              <a:gd name="connsiteY51" fmla="*/ 2405270 h 2594113"/>
              <a:gd name="connsiteX52" fmla="*/ 119269 w 1709530"/>
              <a:gd name="connsiteY52" fmla="*/ 2375453 h 2594113"/>
              <a:gd name="connsiteX53" fmla="*/ 79513 w 1709530"/>
              <a:gd name="connsiteY53" fmla="*/ 2325757 h 2594113"/>
              <a:gd name="connsiteX54" fmla="*/ 59634 w 1709530"/>
              <a:gd name="connsiteY54" fmla="*/ 2266122 h 2594113"/>
              <a:gd name="connsiteX55" fmla="*/ 49695 w 1709530"/>
              <a:gd name="connsiteY55" fmla="*/ 2236305 h 2594113"/>
              <a:gd name="connsiteX56" fmla="*/ 39756 w 1709530"/>
              <a:gd name="connsiteY56" fmla="*/ 2206487 h 2594113"/>
              <a:gd name="connsiteX57" fmla="*/ 29817 w 1709530"/>
              <a:gd name="connsiteY57" fmla="*/ 2126974 h 2594113"/>
              <a:gd name="connsiteX58" fmla="*/ 19878 w 1709530"/>
              <a:gd name="connsiteY58" fmla="*/ 2087218 h 2594113"/>
              <a:gd name="connsiteX59" fmla="*/ 0 w 1709530"/>
              <a:gd name="connsiteY59" fmla="*/ 1918253 h 2594113"/>
              <a:gd name="connsiteX60" fmla="*/ 19878 w 1709530"/>
              <a:gd name="connsiteY60" fmla="*/ 725557 h 2594113"/>
              <a:gd name="connsiteX61" fmla="*/ 39756 w 1709530"/>
              <a:gd name="connsiteY61" fmla="*/ 606287 h 2594113"/>
              <a:gd name="connsiteX62" fmla="*/ 59634 w 1709530"/>
              <a:gd name="connsiteY62" fmla="*/ 467140 h 2594113"/>
              <a:gd name="connsiteX63" fmla="*/ 39756 w 1709530"/>
              <a:gd name="connsiteY63" fmla="*/ 248479 h 2594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709530" h="2594113">
                <a:moveTo>
                  <a:pt x="39756" y="248479"/>
                </a:moveTo>
                <a:cubicBezTo>
                  <a:pt x="39756" y="203753"/>
                  <a:pt x="53992" y="215709"/>
                  <a:pt x="59634" y="198783"/>
                </a:cubicBezTo>
                <a:cubicBezTo>
                  <a:pt x="61845" y="192150"/>
                  <a:pt x="73129" y="138785"/>
                  <a:pt x="79513" y="129209"/>
                </a:cubicBezTo>
                <a:cubicBezTo>
                  <a:pt x="94215" y="107157"/>
                  <a:pt x="152040" y="65277"/>
                  <a:pt x="168965" y="59635"/>
                </a:cubicBezTo>
                <a:cubicBezTo>
                  <a:pt x="178904" y="56322"/>
                  <a:pt x="189411" y="54381"/>
                  <a:pt x="198782" y="49696"/>
                </a:cubicBezTo>
                <a:cubicBezTo>
                  <a:pt x="209466" y="44354"/>
                  <a:pt x="217620" y="34523"/>
                  <a:pt x="228600" y="29818"/>
                </a:cubicBezTo>
                <a:cubicBezTo>
                  <a:pt x="263459" y="14879"/>
                  <a:pt x="362976" y="10735"/>
                  <a:pt x="377687" y="9940"/>
                </a:cubicBezTo>
                <a:cubicBezTo>
                  <a:pt x="463764" y="5287"/>
                  <a:pt x="549965" y="3313"/>
                  <a:pt x="636104" y="0"/>
                </a:cubicBezTo>
                <a:lnTo>
                  <a:pt x="1123121" y="9940"/>
                </a:lnTo>
                <a:cubicBezTo>
                  <a:pt x="1286289" y="14739"/>
                  <a:pt x="1271599" y="14833"/>
                  <a:pt x="1391478" y="29818"/>
                </a:cubicBezTo>
                <a:cubicBezTo>
                  <a:pt x="1421360" y="39779"/>
                  <a:pt x="1425425" y="38228"/>
                  <a:pt x="1451113" y="59635"/>
                </a:cubicBezTo>
                <a:cubicBezTo>
                  <a:pt x="1500749" y="100998"/>
                  <a:pt x="1458345" y="81925"/>
                  <a:pt x="1510747" y="99392"/>
                </a:cubicBezTo>
                <a:cubicBezTo>
                  <a:pt x="1517373" y="106018"/>
                  <a:pt x="1525805" y="111235"/>
                  <a:pt x="1530626" y="119270"/>
                </a:cubicBezTo>
                <a:cubicBezTo>
                  <a:pt x="1569338" y="183788"/>
                  <a:pt x="1510072" y="118592"/>
                  <a:pt x="1560443" y="168966"/>
                </a:cubicBezTo>
                <a:cubicBezTo>
                  <a:pt x="1584099" y="239933"/>
                  <a:pt x="1568698" y="211166"/>
                  <a:pt x="1600200" y="258418"/>
                </a:cubicBezTo>
                <a:cubicBezTo>
                  <a:pt x="1625712" y="360464"/>
                  <a:pt x="1591037" y="233983"/>
                  <a:pt x="1630017" y="337931"/>
                </a:cubicBezTo>
                <a:cubicBezTo>
                  <a:pt x="1634813" y="350721"/>
                  <a:pt x="1636031" y="364603"/>
                  <a:pt x="1639956" y="377687"/>
                </a:cubicBezTo>
                <a:cubicBezTo>
                  <a:pt x="1653039" y="421298"/>
                  <a:pt x="1670773" y="462199"/>
                  <a:pt x="1679713" y="506896"/>
                </a:cubicBezTo>
                <a:cubicBezTo>
                  <a:pt x="1690335" y="560005"/>
                  <a:pt x="1695561" y="611522"/>
                  <a:pt x="1699591" y="665922"/>
                </a:cubicBezTo>
                <a:cubicBezTo>
                  <a:pt x="1703759" y="722187"/>
                  <a:pt x="1706217" y="778565"/>
                  <a:pt x="1709530" y="834887"/>
                </a:cubicBezTo>
                <a:cubicBezTo>
                  <a:pt x="1706217" y="1000539"/>
                  <a:pt x="1705020" y="1166248"/>
                  <a:pt x="1699591" y="1331844"/>
                </a:cubicBezTo>
                <a:cubicBezTo>
                  <a:pt x="1698392" y="1368418"/>
                  <a:pt x="1692389" y="1404683"/>
                  <a:pt x="1689652" y="1441174"/>
                </a:cubicBezTo>
                <a:cubicBezTo>
                  <a:pt x="1682449" y="1537211"/>
                  <a:pt x="1679356" y="1633580"/>
                  <a:pt x="1669773" y="1729409"/>
                </a:cubicBezTo>
                <a:cubicBezTo>
                  <a:pt x="1666460" y="1762539"/>
                  <a:pt x="1662991" y="1795654"/>
                  <a:pt x="1659834" y="1828800"/>
                </a:cubicBezTo>
                <a:cubicBezTo>
                  <a:pt x="1656365" y="1865229"/>
                  <a:pt x="1654255" y="1901798"/>
                  <a:pt x="1649895" y="1938131"/>
                </a:cubicBezTo>
                <a:cubicBezTo>
                  <a:pt x="1641660" y="2006760"/>
                  <a:pt x="1637423" y="2056326"/>
                  <a:pt x="1620078" y="2117035"/>
                </a:cubicBezTo>
                <a:cubicBezTo>
                  <a:pt x="1617200" y="2127109"/>
                  <a:pt x="1615529" y="2137869"/>
                  <a:pt x="1610139" y="2146853"/>
                </a:cubicBezTo>
                <a:cubicBezTo>
                  <a:pt x="1605318" y="2154888"/>
                  <a:pt x="1595883" y="2159234"/>
                  <a:pt x="1590260" y="2166731"/>
                </a:cubicBezTo>
                <a:cubicBezTo>
                  <a:pt x="1575926" y="2185843"/>
                  <a:pt x="1563756" y="2206488"/>
                  <a:pt x="1550504" y="2226366"/>
                </a:cubicBezTo>
                <a:lnTo>
                  <a:pt x="1530626" y="2256183"/>
                </a:lnTo>
                <a:lnTo>
                  <a:pt x="1510747" y="2286000"/>
                </a:lnTo>
                <a:cubicBezTo>
                  <a:pt x="1504121" y="2295939"/>
                  <a:pt x="1499316" y="2307371"/>
                  <a:pt x="1490869" y="2315818"/>
                </a:cubicBezTo>
                <a:lnTo>
                  <a:pt x="1441173" y="2365513"/>
                </a:lnTo>
                <a:lnTo>
                  <a:pt x="1421295" y="2385392"/>
                </a:lnTo>
                <a:cubicBezTo>
                  <a:pt x="1417982" y="2395331"/>
                  <a:pt x="1417901" y="2407028"/>
                  <a:pt x="1411356" y="2415209"/>
                </a:cubicBezTo>
                <a:cubicBezTo>
                  <a:pt x="1403894" y="2424537"/>
                  <a:pt x="1390867" y="2427625"/>
                  <a:pt x="1381539" y="2435087"/>
                </a:cubicBezTo>
                <a:cubicBezTo>
                  <a:pt x="1374221" y="2440941"/>
                  <a:pt x="1369157" y="2449343"/>
                  <a:pt x="1361660" y="2454966"/>
                </a:cubicBezTo>
                <a:cubicBezTo>
                  <a:pt x="1342548" y="2469300"/>
                  <a:pt x="1318919" y="2477829"/>
                  <a:pt x="1302026" y="2494722"/>
                </a:cubicBezTo>
                <a:cubicBezTo>
                  <a:pt x="1295400" y="2501348"/>
                  <a:pt x="1290528" y="2510409"/>
                  <a:pt x="1282147" y="2514600"/>
                </a:cubicBezTo>
                <a:cubicBezTo>
                  <a:pt x="1263406" y="2523971"/>
                  <a:pt x="1242391" y="2527853"/>
                  <a:pt x="1222513" y="2534479"/>
                </a:cubicBezTo>
                <a:lnTo>
                  <a:pt x="1192695" y="2544418"/>
                </a:lnTo>
                <a:cubicBezTo>
                  <a:pt x="1182756" y="2551044"/>
                  <a:pt x="1173857" y="2559591"/>
                  <a:pt x="1162878" y="2564296"/>
                </a:cubicBezTo>
                <a:cubicBezTo>
                  <a:pt x="1150322" y="2569677"/>
                  <a:pt x="1136456" y="2571272"/>
                  <a:pt x="1123121" y="2574235"/>
                </a:cubicBezTo>
                <a:cubicBezTo>
                  <a:pt x="1055747" y="2589207"/>
                  <a:pt x="1060729" y="2585444"/>
                  <a:pt x="974034" y="2594113"/>
                </a:cubicBezTo>
                <a:cubicBezTo>
                  <a:pt x="602151" y="2580832"/>
                  <a:pt x="808553" y="2595159"/>
                  <a:pt x="606287" y="2574235"/>
                </a:cubicBezTo>
                <a:lnTo>
                  <a:pt x="407504" y="2554357"/>
                </a:lnTo>
                <a:cubicBezTo>
                  <a:pt x="394252" y="2551044"/>
                  <a:pt x="380831" y="2548343"/>
                  <a:pt x="367747" y="2544418"/>
                </a:cubicBezTo>
                <a:cubicBezTo>
                  <a:pt x="347677" y="2538397"/>
                  <a:pt x="308113" y="2524540"/>
                  <a:pt x="308113" y="2524540"/>
                </a:cubicBezTo>
                <a:cubicBezTo>
                  <a:pt x="269285" y="2485712"/>
                  <a:pt x="310027" y="2520527"/>
                  <a:pt x="258417" y="2494722"/>
                </a:cubicBezTo>
                <a:cubicBezTo>
                  <a:pt x="181351" y="2456189"/>
                  <a:pt x="273728" y="2489886"/>
                  <a:pt x="198782" y="2464905"/>
                </a:cubicBezTo>
                <a:cubicBezTo>
                  <a:pt x="192156" y="2458279"/>
                  <a:pt x="186221" y="2450880"/>
                  <a:pt x="178904" y="2445026"/>
                </a:cubicBezTo>
                <a:cubicBezTo>
                  <a:pt x="116201" y="2394863"/>
                  <a:pt x="177215" y="2453275"/>
                  <a:pt x="129208" y="2405270"/>
                </a:cubicBezTo>
                <a:cubicBezTo>
                  <a:pt x="125895" y="2395331"/>
                  <a:pt x="124659" y="2384437"/>
                  <a:pt x="119269" y="2375453"/>
                </a:cubicBezTo>
                <a:cubicBezTo>
                  <a:pt x="83865" y="2316446"/>
                  <a:pt x="113613" y="2402482"/>
                  <a:pt x="79513" y="2325757"/>
                </a:cubicBezTo>
                <a:cubicBezTo>
                  <a:pt x="71003" y="2306609"/>
                  <a:pt x="66260" y="2286000"/>
                  <a:pt x="59634" y="2266122"/>
                </a:cubicBezTo>
                <a:lnTo>
                  <a:pt x="49695" y="2236305"/>
                </a:lnTo>
                <a:lnTo>
                  <a:pt x="39756" y="2206487"/>
                </a:lnTo>
                <a:cubicBezTo>
                  <a:pt x="36443" y="2179983"/>
                  <a:pt x="34208" y="2153321"/>
                  <a:pt x="29817" y="2126974"/>
                </a:cubicBezTo>
                <a:cubicBezTo>
                  <a:pt x="27571" y="2113500"/>
                  <a:pt x="22322" y="2100658"/>
                  <a:pt x="19878" y="2087218"/>
                </a:cubicBezTo>
                <a:cubicBezTo>
                  <a:pt x="10113" y="2033510"/>
                  <a:pt x="5330" y="1971559"/>
                  <a:pt x="0" y="1918253"/>
                </a:cubicBezTo>
                <a:cubicBezTo>
                  <a:pt x="1458" y="1776794"/>
                  <a:pt x="-1822" y="1061904"/>
                  <a:pt x="19878" y="725557"/>
                </a:cubicBezTo>
                <a:cubicBezTo>
                  <a:pt x="26259" y="626652"/>
                  <a:pt x="26025" y="674942"/>
                  <a:pt x="39756" y="606287"/>
                </a:cubicBezTo>
                <a:cubicBezTo>
                  <a:pt x="49310" y="558518"/>
                  <a:pt x="53526" y="516002"/>
                  <a:pt x="59634" y="467140"/>
                </a:cubicBezTo>
                <a:cubicBezTo>
                  <a:pt x="48593" y="301524"/>
                  <a:pt x="39756" y="293205"/>
                  <a:pt x="39756" y="248479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A0989769-AB57-5D45-ACA2-75F0D578A577}"/>
              </a:ext>
            </a:extLst>
          </p:cNvPr>
          <p:cNvSpPr/>
          <p:nvPr/>
        </p:nvSpPr>
        <p:spPr>
          <a:xfrm>
            <a:off x="1023730" y="1192696"/>
            <a:ext cx="1858618" cy="1341782"/>
          </a:xfrm>
          <a:custGeom>
            <a:avLst/>
            <a:gdLst>
              <a:gd name="connsiteX0" fmla="*/ 79513 w 1858618"/>
              <a:gd name="connsiteY0" fmla="*/ 59634 h 1341782"/>
              <a:gd name="connsiteX1" fmla="*/ 159027 w 1858618"/>
              <a:gd name="connsiteY1" fmla="*/ 49695 h 1341782"/>
              <a:gd name="connsiteX2" fmla="*/ 278296 w 1858618"/>
              <a:gd name="connsiteY2" fmla="*/ 19878 h 1341782"/>
              <a:gd name="connsiteX3" fmla="*/ 327992 w 1858618"/>
              <a:gd name="connsiteY3" fmla="*/ 9939 h 1341782"/>
              <a:gd name="connsiteX4" fmla="*/ 526774 w 1858618"/>
              <a:gd name="connsiteY4" fmla="*/ 0 h 1341782"/>
              <a:gd name="connsiteX5" fmla="*/ 1610140 w 1858618"/>
              <a:gd name="connsiteY5" fmla="*/ 9939 h 1341782"/>
              <a:gd name="connsiteX6" fmla="*/ 1719470 w 1858618"/>
              <a:gd name="connsiteY6" fmla="*/ 29817 h 1341782"/>
              <a:gd name="connsiteX7" fmla="*/ 1779105 w 1858618"/>
              <a:gd name="connsiteY7" fmla="*/ 49695 h 1341782"/>
              <a:gd name="connsiteX8" fmla="*/ 1808922 w 1858618"/>
              <a:gd name="connsiteY8" fmla="*/ 59634 h 1341782"/>
              <a:gd name="connsiteX9" fmla="*/ 1858618 w 1858618"/>
              <a:gd name="connsiteY9" fmla="*/ 129208 h 1341782"/>
              <a:gd name="connsiteX10" fmla="*/ 1838740 w 1858618"/>
              <a:gd name="connsiteY10" fmla="*/ 377687 h 1341782"/>
              <a:gd name="connsiteX11" fmla="*/ 1828800 w 1858618"/>
              <a:gd name="connsiteY11" fmla="*/ 407504 h 1341782"/>
              <a:gd name="connsiteX12" fmla="*/ 1789044 w 1858618"/>
              <a:gd name="connsiteY12" fmla="*/ 457200 h 1341782"/>
              <a:gd name="connsiteX13" fmla="*/ 1749287 w 1858618"/>
              <a:gd name="connsiteY13" fmla="*/ 506895 h 1341782"/>
              <a:gd name="connsiteX14" fmla="*/ 1709531 w 1858618"/>
              <a:gd name="connsiteY14" fmla="*/ 566530 h 1341782"/>
              <a:gd name="connsiteX15" fmla="*/ 1689653 w 1858618"/>
              <a:gd name="connsiteY15" fmla="*/ 596347 h 1341782"/>
              <a:gd name="connsiteX16" fmla="*/ 1659835 w 1858618"/>
              <a:gd name="connsiteY16" fmla="*/ 705678 h 1341782"/>
              <a:gd name="connsiteX17" fmla="*/ 1679713 w 1858618"/>
              <a:gd name="connsiteY17" fmla="*/ 805069 h 1341782"/>
              <a:gd name="connsiteX18" fmla="*/ 1699592 w 1858618"/>
              <a:gd name="connsiteY18" fmla="*/ 864704 h 1341782"/>
              <a:gd name="connsiteX19" fmla="*/ 1719470 w 1858618"/>
              <a:gd name="connsiteY19" fmla="*/ 894521 h 1341782"/>
              <a:gd name="connsiteX20" fmla="*/ 1759227 w 1858618"/>
              <a:gd name="connsiteY20" fmla="*/ 954156 h 1341782"/>
              <a:gd name="connsiteX21" fmla="*/ 1808922 w 1858618"/>
              <a:gd name="connsiteY21" fmla="*/ 1003852 h 1341782"/>
              <a:gd name="connsiteX22" fmla="*/ 1818861 w 1858618"/>
              <a:gd name="connsiteY22" fmla="*/ 1033669 h 1341782"/>
              <a:gd name="connsiteX23" fmla="*/ 1838740 w 1858618"/>
              <a:gd name="connsiteY23" fmla="*/ 1053547 h 1341782"/>
              <a:gd name="connsiteX24" fmla="*/ 1848679 w 1858618"/>
              <a:gd name="connsiteY24" fmla="*/ 1093304 h 1341782"/>
              <a:gd name="connsiteX25" fmla="*/ 1838740 w 1858618"/>
              <a:gd name="connsiteY25" fmla="*/ 1202634 h 1341782"/>
              <a:gd name="connsiteX26" fmla="*/ 1818861 w 1858618"/>
              <a:gd name="connsiteY26" fmla="*/ 1262269 h 1341782"/>
              <a:gd name="connsiteX27" fmla="*/ 1759227 w 1858618"/>
              <a:gd name="connsiteY27" fmla="*/ 1292087 h 1341782"/>
              <a:gd name="connsiteX28" fmla="*/ 1739348 w 1858618"/>
              <a:gd name="connsiteY28" fmla="*/ 1311965 h 1341782"/>
              <a:gd name="connsiteX29" fmla="*/ 1699592 w 1858618"/>
              <a:gd name="connsiteY29" fmla="*/ 1321904 h 1341782"/>
              <a:gd name="connsiteX30" fmla="*/ 1550505 w 1858618"/>
              <a:gd name="connsiteY30" fmla="*/ 1341782 h 1341782"/>
              <a:gd name="connsiteX31" fmla="*/ 1381540 w 1858618"/>
              <a:gd name="connsiteY31" fmla="*/ 1331843 h 1341782"/>
              <a:gd name="connsiteX32" fmla="*/ 1212574 w 1858618"/>
              <a:gd name="connsiteY32" fmla="*/ 1311965 h 1341782"/>
              <a:gd name="connsiteX33" fmla="*/ 1162879 w 1858618"/>
              <a:gd name="connsiteY33" fmla="*/ 1302026 h 1341782"/>
              <a:gd name="connsiteX34" fmla="*/ 1033670 w 1858618"/>
              <a:gd name="connsiteY34" fmla="*/ 1282147 h 1341782"/>
              <a:gd name="connsiteX35" fmla="*/ 974035 w 1858618"/>
              <a:gd name="connsiteY35" fmla="*/ 1262269 h 1341782"/>
              <a:gd name="connsiteX36" fmla="*/ 874644 w 1858618"/>
              <a:gd name="connsiteY36" fmla="*/ 1232452 h 1341782"/>
              <a:gd name="connsiteX37" fmla="*/ 815009 w 1858618"/>
              <a:gd name="connsiteY37" fmla="*/ 1212574 h 1341782"/>
              <a:gd name="connsiteX38" fmla="*/ 785192 w 1858618"/>
              <a:gd name="connsiteY38" fmla="*/ 1202634 h 1341782"/>
              <a:gd name="connsiteX39" fmla="*/ 735496 w 1858618"/>
              <a:gd name="connsiteY39" fmla="*/ 1172817 h 1341782"/>
              <a:gd name="connsiteX40" fmla="*/ 675861 w 1858618"/>
              <a:gd name="connsiteY40" fmla="*/ 1143000 h 1341782"/>
              <a:gd name="connsiteX41" fmla="*/ 626166 w 1858618"/>
              <a:gd name="connsiteY41" fmla="*/ 1103243 h 1341782"/>
              <a:gd name="connsiteX42" fmla="*/ 606287 w 1858618"/>
              <a:gd name="connsiteY42" fmla="*/ 1083365 h 1341782"/>
              <a:gd name="connsiteX43" fmla="*/ 576470 w 1858618"/>
              <a:gd name="connsiteY43" fmla="*/ 1063487 h 1341782"/>
              <a:gd name="connsiteX44" fmla="*/ 556592 w 1858618"/>
              <a:gd name="connsiteY44" fmla="*/ 1043608 h 1341782"/>
              <a:gd name="connsiteX45" fmla="*/ 496957 w 1858618"/>
              <a:gd name="connsiteY45" fmla="*/ 1003852 h 1341782"/>
              <a:gd name="connsiteX46" fmla="*/ 437322 w 1858618"/>
              <a:gd name="connsiteY46" fmla="*/ 954156 h 1341782"/>
              <a:gd name="connsiteX47" fmla="*/ 407505 w 1858618"/>
              <a:gd name="connsiteY47" fmla="*/ 944217 h 1341782"/>
              <a:gd name="connsiteX48" fmla="*/ 357809 w 1858618"/>
              <a:gd name="connsiteY48" fmla="*/ 894521 h 1341782"/>
              <a:gd name="connsiteX49" fmla="*/ 337931 w 1858618"/>
              <a:gd name="connsiteY49" fmla="*/ 864704 h 1341782"/>
              <a:gd name="connsiteX50" fmla="*/ 308113 w 1858618"/>
              <a:gd name="connsiteY50" fmla="*/ 844826 h 1341782"/>
              <a:gd name="connsiteX51" fmla="*/ 258418 w 1858618"/>
              <a:gd name="connsiteY51" fmla="*/ 795130 h 1341782"/>
              <a:gd name="connsiteX52" fmla="*/ 208722 w 1858618"/>
              <a:gd name="connsiteY52" fmla="*/ 745434 h 1341782"/>
              <a:gd name="connsiteX53" fmla="*/ 178905 w 1858618"/>
              <a:gd name="connsiteY53" fmla="*/ 715617 h 1341782"/>
              <a:gd name="connsiteX54" fmla="*/ 159027 w 1858618"/>
              <a:gd name="connsiteY54" fmla="*/ 685800 h 1341782"/>
              <a:gd name="connsiteX55" fmla="*/ 109331 w 1858618"/>
              <a:gd name="connsiteY55" fmla="*/ 636104 h 1341782"/>
              <a:gd name="connsiteX56" fmla="*/ 99392 w 1858618"/>
              <a:gd name="connsiteY56" fmla="*/ 606287 h 1341782"/>
              <a:gd name="connsiteX57" fmla="*/ 79513 w 1858618"/>
              <a:gd name="connsiteY57" fmla="*/ 586408 h 1341782"/>
              <a:gd name="connsiteX58" fmla="*/ 59635 w 1858618"/>
              <a:gd name="connsiteY58" fmla="*/ 526774 h 1341782"/>
              <a:gd name="connsiteX59" fmla="*/ 39757 w 1858618"/>
              <a:gd name="connsiteY59" fmla="*/ 467139 h 1341782"/>
              <a:gd name="connsiteX60" fmla="*/ 29818 w 1858618"/>
              <a:gd name="connsiteY60" fmla="*/ 437321 h 1341782"/>
              <a:gd name="connsiteX61" fmla="*/ 19879 w 1858618"/>
              <a:gd name="connsiteY61" fmla="*/ 377687 h 1341782"/>
              <a:gd name="connsiteX62" fmla="*/ 9940 w 1858618"/>
              <a:gd name="connsiteY62" fmla="*/ 298174 h 1341782"/>
              <a:gd name="connsiteX63" fmla="*/ 0 w 1858618"/>
              <a:gd name="connsiteY63" fmla="*/ 228600 h 1341782"/>
              <a:gd name="connsiteX64" fmla="*/ 39757 w 1858618"/>
              <a:gd name="connsiteY64" fmla="*/ 99391 h 1341782"/>
              <a:gd name="connsiteX65" fmla="*/ 79513 w 1858618"/>
              <a:gd name="connsiteY65" fmla="*/ 59634 h 1341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858618" h="1341782">
                <a:moveTo>
                  <a:pt x="79513" y="59634"/>
                </a:moveTo>
                <a:cubicBezTo>
                  <a:pt x="99391" y="51351"/>
                  <a:pt x="132835" y="54933"/>
                  <a:pt x="159027" y="49695"/>
                </a:cubicBezTo>
                <a:cubicBezTo>
                  <a:pt x="199211" y="41658"/>
                  <a:pt x="238112" y="27915"/>
                  <a:pt x="278296" y="19878"/>
                </a:cubicBezTo>
                <a:cubicBezTo>
                  <a:pt x="294861" y="16565"/>
                  <a:pt x="311152" y="11286"/>
                  <a:pt x="327992" y="9939"/>
                </a:cubicBezTo>
                <a:cubicBezTo>
                  <a:pt x="394124" y="4648"/>
                  <a:pt x="460513" y="3313"/>
                  <a:pt x="526774" y="0"/>
                </a:cubicBezTo>
                <a:lnTo>
                  <a:pt x="1610140" y="9939"/>
                </a:lnTo>
                <a:cubicBezTo>
                  <a:pt x="1618231" y="10080"/>
                  <a:pt x="1707190" y="26468"/>
                  <a:pt x="1719470" y="29817"/>
                </a:cubicBezTo>
                <a:cubicBezTo>
                  <a:pt x="1739685" y="35330"/>
                  <a:pt x="1759227" y="43069"/>
                  <a:pt x="1779105" y="49695"/>
                </a:cubicBezTo>
                <a:lnTo>
                  <a:pt x="1808922" y="59634"/>
                </a:lnTo>
                <a:cubicBezTo>
                  <a:pt x="1856087" y="106799"/>
                  <a:pt x="1842752" y="81611"/>
                  <a:pt x="1858618" y="129208"/>
                </a:cubicBezTo>
                <a:cubicBezTo>
                  <a:pt x="1853470" y="232176"/>
                  <a:pt x="1860255" y="291630"/>
                  <a:pt x="1838740" y="377687"/>
                </a:cubicBezTo>
                <a:cubicBezTo>
                  <a:pt x="1836199" y="387851"/>
                  <a:pt x="1833485" y="398133"/>
                  <a:pt x="1828800" y="407504"/>
                </a:cubicBezTo>
                <a:cubicBezTo>
                  <a:pt x="1816262" y="432580"/>
                  <a:pt x="1807533" y="438710"/>
                  <a:pt x="1789044" y="457200"/>
                </a:cubicBezTo>
                <a:cubicBezTo>
                  <a:pt x="1766661" y="524348"/>
                  <a:pt x="1797703" y="451562"/>
                  <a:pt x="1749287" y="506895"/>
                </a:cubicBezTo>
                <a:cubicBezTo>
                  <a:pt x="1733555" y="524875"/>
                  <a:pt x="1722783" y="546652"/>
                  <a:pt x="1709531" y="566530"/>
                </a:cubicBezTo>
                <a:cubicBezTo>
                  <a:pt x="1702905" y="576469"/>
                  <a:pt x="1693431" y="585015"/>
                  <a:pt x="1689653" y="596347"/>
                </a:cubicBezTo>
                <a:cubicBezTo>
                  <a:pt x="1664432" y="672008"/>
                  <a:pt x="1673883" y="635435"/>
                  <a:pt x="1659835" y="705678"/>
                </a:cubicBezTo>
                <a:cubicBezTo>
                  <a:pt x="1666551" y="745974"/>
                  <a:pt x="1668593" y="768004"/>
                  <a:pt x="1679713" y="805069"/>
                </a:cubicBezTo>
                <a:cubicBezTo>
                  <a:pt x="1685734" y="825139"/>
                  <a:pt x="1687969" y="847269"/>
                  <a:pt x="1699592" y="864704"/>
                </a:cubicBezTo>
                <a:lnTo>
                  <a:pt x="1719470" y="894521"/>
                </a:lnTo>
                <a:cubicBezTo>
                  <a:pt x="1736937" y="946924"/>
                  <a:pt x="1717864" y="904520"/>
                  <a:pt x="1759227" y="954156"/>
                </a:cubicBezTo>
                <a:cubicBezTo>
                  <a:pt x="1800642" y="1003854"/>
                  <a:pt x="1754255" y="967407"/>
                  <a:pt x="1808922" y="1003852"/>
                </a:cubicBezTo>
                <a:cubicBezTo>
                  <a:pt x="1812235" y="1013791"/>
                  <a:pt x="1813471" y="1024685"/>
                  <a:pt x="1818861" y="1033669"/>
                </a:cubicBezTo>
                <a:cubicBezTo>
                  <a:pt x="1823682" y="1041704"/>
                  <a:pt x="1834549" y="1045166"/>
                  <a:pt x="1838740" y="1053547"/>
                </a:cubicBezTo>
                <a:cubicBezTo>
                  <a:pt x="1844849" y="1065765"/>
                  <a:pt x="1845366" y="1080052"/>
                  <a:pt x="1848679" y="1093304"/>
                </a:cubicBezTo>
                <a:cubicBezTo>
                  <a:pt x="1845366" y="1129747"/>
                  <a:pt x="1845100" y="1166597"/>
                  <a:pt x="1838740" y="1202634"/>
                </a:cubicBezTo>
                <a:cubicBezTo>
                  <a:pt x="1835098" y="1223269"/>
                  <a:pt x="1836296" y="1250646"/>
                  <a:pt x="1818861" y="1262269"/>
                </a:cubicBezTo>
                <a:cubicBezTo>
                  <a:pt x="1780327" y="1287958"/>
                  <a:pt x="1800376" y="1278369"/>
                  <a:pt x="1759227" y="1292087"/>
                </a:cubicBezTo>
                <a:cubicBezTo>
                  <a:pt x="1752601" y="1298713"/>
                  <a:pt x="1747730" y="1307774"/>
                  <a:pt x="1739348" y="1311965"/>
                </a:cubicBezTo>
                <a:cubicBezTo>
                  <a:pt x="1727130" y="1318074"/>
                  <a:pt x="1712987" y="1319225"/>
                  <a:pt x="1699592" y="1321904"/>
                </a:cubicBezTo>
                <a:cubicBezTo>
                  <a:pt x="1643826" y="1333057"/>
                  <a:pt x="1610173" y="1335152"/>
                  <a:pt x="1550505" y="1341782"/>
                </a:cubicBezTo>
                <a:lnTo>
                  <a:pt x="1381540" y="1331843"/>
                </a:lnTo>
                <a:cubicBezTo>
                  <a:pt x="1363124" y="1330426"/>
                  <a:pt x="1234976" y="1315411"/>
                  <a:pt x="1212574" y="1311965"/>
                </a:cubicBezTo>
                <a:cubicBezTo>
                  <a:pt x="1195877" y="1309396"/>
                  <a:pt x="1179542" y="1304803"/>
                  <a:pt x="1162879" y="1302026"/>
                </a:cubicBezTo>
                <a:cubicBezTo>
                  <a:pt x="1143946" y="1298871"/>
                  <a:pt x="1055688" y="1287652"/>
                  <a:pt x="1033670" y="1282147"/>
                </a:cubicBezTo>
                <a:cubicBezTo>
                  <a:pt x="1013342" y="1277065"/>
                  <a:pt x="994363" y="1267351"/>
                  <a:pt x="974035" y="1262269"/>
                </a:cubicBezTo>
                <a:cubicBezTo>
                  <a:pt x="913952" y="1247248"/>
                  <a:pt x="947236" y="1256649"/>
                  <a:pt x="874644" y="1232452"/>
                </a:cubicBezTo>
                <a:lnTo>
                  <a:pt x="815009" y="1212574"/>
                </a:lnTo>
                <a:lnTo>
                  <a:pt x="785192" y="1202634"/>
                </a:lnTo>
                <a:cubicBezTo>
                  <a:pt x="746363" y="1163807"/>
                  <a:pt x="787107" y="1198622"/>
                  <a:pt x="735496" y="1172817"/>
                </a:cubicBezTo>
                <a:cubicBezTo>
                  <a:pt x="658430" y="1134284"/>
                  <a:pt x="750807" y="1167981"/>
                  <a:pt x="675861" y="1143000"/>
                </a:cubicBezTo>
                <a:cubicBezTo>
                  <a:pt x="627874" y="1095010"/>
                  <a:pt x="688845" y="1153385"/>
                  <a:pt x="626166" y="1103243"/>
                </a:cubicBezTo>
                <a:cubicBezTo>
                  <a:pt x="618849" y="1097389"/>
                  <a:pt x="613604" y="1089219"/>
                  <a:pt x="606287" y="1083365"/>
                </a:cubicBezTo>
                <a:cubicBezTo>
                  <a:pt x="596959" y="1075903"/>
                  <a:pt x="585798" y="1070949"/>
                  <a:pt x="576470" y="1063487"/>
                </a:cubicBezTo>
                <a:cubicBezTo>
                  <a:pt x="569153" y="1057633"/>
                  <a:pt x="564089" y="1049231"/>
                  <a:pt x="556592" y="1043608"/>
                </a:cubicBezTo>
                <a:cubicBezTo>
                  <a:pt x="537480" y="1029274"/>
                  <a:pt x="513850" y="1020746"/>
                  <a:pt x="496957" y="1003852"/>
                </a:cubicBezTo>
                <a:cubicBezTo>
                  <a:pt x="474974" y="981868"/>
                  <a:pt x="465000" y="967995"/>
                  <a:pt x="437322" y="954156"/>
                </a:cubicBezTo>
                <a:cubicBezTo>
                  <a:pt x="427951" y="949471"/>
                  <a:pt x="417444" y="947530"/>
                  <a:pt x="407505" y="944217"/>
                </a:cubicBezTo>
                <a:cubicBezTo>
                  <a:pt x="390940" y="927652"/>
                  <a:pt x="370804" y="914013"/>
                  <a:pt x="357809" y="894521"/>
                </a:cubicBezTo>
                <a:cubicBezTo>
                  <a:pt x="351183" y="884582"/>
                  <a:pt x="346378" y="873150"/>
                  <a:pt x="337931" y="864704"/>
                </a:cubicBezTo>
                <a:cubicBezTo>
                  <a:pt x="329484" y="856257"/>
                  <a:pt x="317103" y="852692"/>
                  <a:pt x="308113" y="844826"/>
                </a:cubicBezTo>
                <a:cubicBezTo>
                  <a:pt x="290483" y="829399"/>
                  <a:pt x="274983" y="811695"/>
                  <a:pt x="258418" y="795130"/>
                </a:cubicBezTo>
                <a:lnTo>
                  <a:pt x="208722" y="745434"/>
                </a:lnTo>
                <a:cubicBezTo>
                  <a:pt x="198783" y="735495"/>
                  <a:pt x="186702" y="727312"/>
                  <a:pt x="178905" y="715617"/>
                </a:cubicBezTo>
                <a:cubicBezTo>
                  <a:pt x="172279" y="705678"/>
                  <a:pt x="166893" y="694790"/>
                  <a:pt x="159027" y="685800"/>
                </a:cubicBezTo>
                <a:cubicBezTo>
                  <a:pt x="143600" y="668169"/>
                  <a:pt x="109331" y="636104"/>
                  <a:pt x="109331" y="636104"/>
                </a:cubicBezTo>
                <a:cubicBezTo>
                  <a:pt x="106018" y="626165"/>
                  <a:pt x="104782" y="615271"/>
                  <a:pt x="99392" y="606287"/>
                </a:cubicBezTo>
                <a:cubicBezTo>
                  <a:pt x="94571" y="598251"/>
                  <a:pt x="83704" y="594790"/>
                  <a:pt x="79513" y="586408"/>
                </a:cubicBezTo>
                <a:cubicBezTo>
                  <a:pt x="70142" y="567667"/>
                  <a:pt x="66261" y="546652"/>
                  <a:pt x="59635" y="526774"/>
                </a:cubicBezTo>
                <a:lnTo>
                  <a:pt x="39757" y="467139"/>
                </a:lnTo>
                <a:cubicBezTo>
                  <a:pt x="36444" y="457200"/>
                  <a:pt x="31540" y="447655"/>
                  <a:pt x="29818" y="437321"/>
                </a:cubicBezTo>
                <a:cubicBezTo>
                  <a:pt x="26505" y="417443"/>
                  <a:pt x="22729" y="397637"/>
                  <a:pt x="19879" y="377687"/>
                </a:cubicBezTo>
                <a:cubicBezTo>
                  <a:pt x="16102" y="351245"/>
                  <a:pt x="13470" y="324650"/>
                  <a:pt x="9940" y="298174"/>
                </a:cubicBezTo>
                <a:cubicBezTo>
                  <a:pt x="6844" y="274953"/>
                  <a:pt x="3313" y="251791"/>
                  <a:pt x="0" y="228600"/>
                </a:cubicBezTo>
                <a:cubicBezTo>
                  <a:pt x="9838" y="120391"/>
                  <a:pt x="-20122" y="135318"/>
                  <a:pt x="39757" y="99391"/>
                </a:cubicBezTo>
                <a:cubicBezTo>
                  <a:pt x="46109" y="95580"/>
                  <a:pt x="59635" y="67917"/>
                  <a:pt x="79513" y="59634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2646C4-3E17-0F4D-B271-79FB526BD25D}"/>
              </a:ext>
            </a:extLst>
          </p:cNvPr>
          <p:cNvSpPr txBox="1"/>
          <p:nvPr/>
        </p:nvSpPr>
        <p:spPr>
          <a:xfrm>
            <a:off x="187373" y="1872258"/>
            <a:ext cx="108600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Datasets must 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have a single title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7ECFBA-48F6-2B42-A73A-36667EF640FD}"/>
              </a:ext>
            </a:extLst>
          </p:cNvPr>
          <p:cNvSpPr txBox="1"/>
          <p:nvPr/>
        </p:nvSpPr>
        <p:spPr>
          <a:xfrm>
            <a:off x="2777123" y="4828253"/>
            <a:ext cx="180825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Distributions must have at 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least one Policy with at least 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one Permission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CF701C-5570-B847-BC73-5BB92B554761}"/>
              </a:ext>
            </a:extLst>
          </p:cNvPr>
          <p:cNvSpPr txBox="1"/>
          <p:nvPr/>
        </p:nvSpPr>
        <p:spPr>
          <a:xfrm>
            <a:off x="3718705" y="2306904"/>
            <a:ext cx="207172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Datasets must have at least one 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EUDMcategory classifying theme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77CD3D5-D180-624A-9003-3572A64A1765}"/>
              </a:ext>
            </a:extLst>
          </p:cNvPr>
          <p:cNvSpPr/>
          <p:nvPr/>
        </p:nvSpPr>
        <p:spPr>
          <a:xfrm>
            <a:off x="121595" y="2924715"/>
            <a:ext cx="1248936" cy="657922"/>
          </a:xfrm>
          <a:prstGeom prst="roundRect">
            <a:avLst/>
          </a:prstGeom>
          <a:pattFill prst="openDmn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Commonly used DCAT classes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054328-1F6A-0A4E-A5CE-477566D9E1B7}"/>
              </a:ext>
            </a:extLst>
          </p:cNvPr>
          <p:cNvSpPr txBox="1"/>
          <p:nvPr/>
        </p:nvSpPr>
        <p:spPr>
          <a:xfrm>
            <a:off x="200722" y="2414632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36BF95-FF13-AB41-8C7F-BCCA04698A91}"/>
              </a:ext>
            </a:extLst>
          </p:cNvPr>
          <p:cNvCxnSpPr>
            <a:cxnSpLocks/>
          </p:cNvCxnSpPr>
          <p:nvPr/>
        </p:nvCxnSpPr>
        <p:spPr>
          <a:xfrm flipV="1">
            <a:off x="182742" y="3717381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B848853-4B77-334B-B7FA-7A0ED6B42184}"/>
              </a:ext>
            </a:extLst>
          </p:cNvPr>
          <p:cNvSpPr txBox="1"/>
          <p:nvPr/>
        </p:nvSpPr>
        <p:spPr>
          <a:xfrm>
            <a:off x="225025" y="3790754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906B845-F552-0148-987D-03CE36C3DF3A}"/>
              </a:ext>
            </a:extLst>
          </p:cNvPr>
          <p:cNvCxnSpPr>
            <a:cxnSpLocks/>
            <a:stCxn id="8" idx="3"/>
            <a:endCxn id="55" idx="1"/>
          </p:cNvCxnSpPr>
          <p:nvPr/>
        </p:nvCxnSpPr>
        <p:spPr>
          <a:xfrm>
            <a:off x="4465281" y="1250410"/>
            <a:ext cx="396594" cy="453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9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255</Words>
  <Application>Microsoft Macintosh PowerPoint</Application>
  <PresentationFormat>Widescreen</PresentationFormat>
  <Paragraphs>91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Car, Nicholas (L&amp;W, Dutton Park)</dc:creator>
  <cp:lastModifiedBy>Nicholas Car</cp:lastModifiedBy>
  <cp:revision>8</cp:revision>
  <dcterms:created xsi:type="dcterms:W3CDTF">2018-04-17T04:56:13Z</dcterms:created>
  <dcterms:modified xsi:type="dcterms:W3CDTF">2018-06-25T13:32:05Z</dcterms:modified>
</cp:coreProperties>
</file>