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73FD-4A5C-4D18-90DF-2A3D3B715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E6F4-FBE8-4F26-805E-16FE91DE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9CBF1-164E-4F09-A106-F5C5E341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6BE-B03A-4257-84DC-2AD835979499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16D28-C1BF-46FC-A45C-1B7E61CD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8DBF-849F-47BB-9561-867814A8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0BD6-9139-4802-9333-02CEB6EB5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92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E75C-6CA5-41A7-B28C-5C8576AC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2FE79-FEA1-4DE5-912D-B2ACF0212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33F6-7EA2-4CE8-A272-26D35B3F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6BE-B03A-4257-84DC-2AD835979499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43CD0-8B83-47E5-8B4D-067A3BE8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4F240-4823-42C3-9672-019A69DA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0BD6-9139-4802-9333-02CEB6EB5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04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9E995-64E1-4C8D-8419-5AB98DCBF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640AA-CEE3-42EE-99D7-8876EF2F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9D981-1F9A-4438-905C-63EB3E16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6BE-B03A-4257-84DC-2AD835979499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E78F-9034-4B5F-B948-5CB09706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D68C2-F7BD-4047-9F80-61006087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0BD6-9139-4802-9333-02CEB6EB5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48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57D8-0C10-44E9-85D4-D2A88A2D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DD5A-7D06-4591-8F74-83A5C898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E069-A552-438F-9265-BDFE02F9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6BE-B03A-4257-84DC-2AD835979499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6AD66-70B6-4026-A3FD-C4C1EF12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7B4F-44EB-4A16-B055-4DC6E56C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0BD6-9139-4802-9333-02CEB6EB5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61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6CD0-812D-44FA-8C44-01639A8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8CE9-0F6E-4DCA-9260-AE08F621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6BE4-E773-406B-85EC-2CF8E08A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6BE-B03A-4257-84DC-2AD835979499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8C4B-C020-4EF0-8795-C79E1596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94CE-9A0E-45D4-B4E9-0D82E0F5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0BD6-9139-4802-9333-02CEB6EB5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6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04B1-1742-4C82-83A7-2770265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C25A-BC57-406A-A9B6-9CA0ADEA3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F2C62-FFCA-46A2-9849-2A5E95621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68F8-11B7-47BC-B239-AA9ACF04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6BE-B03A-4257-84DC-2AD835979499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DE630-9892-4A32-9760-095724C2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252EB-9A62-4B94-AAFF-2CABC59C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0BD6-9139-4802-9333-02CEB6EB5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EA4F-59DA-409F-ACC5-6A57777D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3C28-EC56-4FB9-991D-FD4910118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A5C5C-87BA-4E96-B84B-29E85421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B83EB-8C85-47A1-A1AA-9CECEFBE3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8E0EC-D82A-4595-B2E3-DF7967A0F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C2CF-3EA5-4FBD-A287-5AE8C54C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6BE-B03A-4257-84DC-2AD835979499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ED65E-5428-4AFC-B480-B5C2C0BA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CAEB7-D138-4959-8A47-19E07D6E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0BD6-9139-4802-9333-02CEB6EB5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96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7AF3-59F9-4CFF-A82F-F30B15CA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21EC2-EF2A-4241-8710-6A116DFD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6BE-B03A-4257-84DC-2AD835979499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41854-AB65-431D-B0F7-61AD105B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6F846-B11E-4CF4-97F9-F563839F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0BD6-9139-4802-9333-02CEB6EB5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55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00235-3307-4F9F-804D-990AA4F7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6BE-B03A-4257-84DC-2AD835979499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82C98-1940-4E32-9FC3-53036616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C6C0B-BFA0-48CB-80B5-4E4B711C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0BD6-9139-4802-9333-02CEB6EB5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55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065A-BF94-4C52-B66C-2BBF9BAB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8398-46B8-41E4-9300-C9274820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15D1A-060C-4CB8-8737-471711A03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39685-907C-4895-A655-5E580EFD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6BE-B03A-4257-84DC-2AD835979499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BA499-F866-4869-B64D-D1BDDBC9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54ABA-2553-407E-B054-16219F50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0BD6-9139-4802-9333-02CEB6EB5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5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1A67-E6C6-4FFB-A07C-829995DB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1E3C9-19CC-4E01-903A-E68879AD5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059C8-A605-46F0-898C-BA8E6B52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12C10-C176-41B0-B00E-FC11D5DA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C6BE-B03A-4257-84DC-2AD835979499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A3165-F9C6-4F14-AD92-1AC876EA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1E1D8-489B-4F77-9577-233B4784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0BD6-9139-4802-9333-02CEB6EB5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35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3EE07-8006-4023-A56D-097A3CEF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3A65E-2585-4716-BE03-29D16B467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E50F-8215-4A41-A6CC-FD1AB0014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C6BE-B03A-4257-84DC-2AD835979499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A288-335E-4DE7-B235-27162ACFE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6CF2-4AA5-45CB-B4BC-CB35D858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0BD6-9139-4802-9333-02CEB6EB5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86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6">
            <a:extLst>
              <a:ext uri="{FF2B5EF4-FFF2-40B4-BE49-F238E27FC236}">
                <a16:creationId xmlns:a16="http://schemas.microsoft.com/office/drawing/2014/main" id="{7BFA7973-6802-464D-9275-8343ED4BC19B}"/>
              </a:ext>
            </a:extLst>
          </p:cNvPr>
          <p:cNvSpPr/>
          <p:nvPr/>
        </p:nvSpPr>
        <p:spPr>
          <a:xfrm>
            <a:off x="2084901" y="1352152"/>
            <a:ext cx="1248936" cy="657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734E9-2EF6-4EA0-AFCF-A1E60FE69B09}"/>
              </a:ext>
            </a:extLst>
          </p:cNvPr>
          <p:cNvSpPr/>
          <p:nvPr/>
        </p:nvSpPr>
        <p:spPr>
          <a:xfrm>
            <a:off x="7209527" y="1596390"/>
            <a:ext cx="1248936" cy="33481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C00000"/>
                </a:solidFill>
              </a:rPr>
              <a:t>dggs:Cells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B3CF23-178E-4CA7-9215-FFC17BC520F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33837" y="1681113"/>
            <a:ext cx="1384417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46">
            <a:extLst>
              <a:ext uri="{FF2B5EF4-FFF2-40B4-BE49-F238E27FC236}">
                <a16:creationId xmlns:a16="http://schemas.microsoft.com/office/drawing/2014/main" id="{4C8C353C-B06A-4A44-B8B4-ADBC37BC4DBA}"/>
              </a:ext>
            </a:extLst>
          </p:cNvPr>
          <p:cNvSpPr/>
          <p:nvPr/>
        </p:nvSpPr>
        <p:spPr>
          <a:xfrm>
            <a:off x="4718254" y="13521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geo: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Geometry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084C00-3800-47F3-92BF-9718180C1ACB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5967190" y="1681113"/>
            <a:ext cx="1242337" cy="82684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775497-3943-43A9-91E6-844D1C87E4E2}"/>
              </a:ext>
            </a:extLst>
          </p:cNvPr>
          <p:cNvSpPr txBox="1"/>
          <p:nvPr/>
        </p:nvSpPr>
        <p:spPr>
          <a:xfrm>
            <a:off x="3479687" y="1384229"/>
            <a:ext cx="115121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geo:hasGeometry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D24A69-F85A-4C5E-8F18-DE2766573764}"/>
              </a:ext>
            </a:extLst>
          </p:cNvPr>
          <p:cNvSpPr txBox="1"/>
          <p:nvPr/>
        </p:nvSpPr>
        <p:spPr>
          <a:xfrm>
            <a:off x="5433693" y="2209954"/>
            <a:ext cx="90871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pl-PL" sz="1200" dirty="0">
                <a:solidFill>
                  <a:srgbClr val="C00000"/>
                </a:solidFill>
              </a:rPr>
              <a:t>sp:asDggsCells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4" name="Rounded Rectangle 46">
            <a:extLst>
              <a:ext uri="{FF2B5EF4-FFF2-40B4-BE49-F238E27FC236}">
                <a16:creationId xmlns:a16="http://schemas.microsoft.com/office/drawing/2014/main" id="{7F967ADA-0886-46FD-BB4C-55A188049682}"/>
              </a:ext>
            </a:extLst>
          </p:cNvPr>
          <p:cNvSpPr/>
          <p:nvPr/>
        </p:nvSpPr>
        <p:spPr>
          <a:xfrm>
            <a:off x="4184757" y="359972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owl:</a:t>
            </a:r>
            <a:br>
              <a:rPr lang="pl-PL" sz="1400" dirty="0">
                <a:solidFill>
                  <a:schemeClr val="tx1"/>
                </a:solidFill>
              </a:rPr>
            </a:br>
            <a:r>
              <a:rPr lang="pl-PL" sz="1400" dirty="0">
                <a:solidFill>
                  <a:schemeClr val="tx1"/>
                </a:solidFill>
              </a:rPr>
              <a:t>Datatype</a:t>
            </a:r>
            <a:br>
              <a:rPr lang="pl-PL" sz="1400" dirty="0">
                <a:solidFill>
                  <a:schemeClr val="tx1"/>
                </a:solidFill>
              </a:rPr>
            </a:br>
            <a:r>
              <a:rPr lang="pl-PL" sz="1400" dirty="0">
                <a:solidFill>
                  <a:schemeClr val="tx1"/>
                </a:solidFill>
              </a:rPr>
              <a:t>Property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22F4E2-2591-4B2D-9681-FF8477CE0546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flipH="1">
            <a:off x="4809225" y="1931204"/>
            <a:ext cx="3024770" cy="166852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9E04FE-0060-4FC3-9A0F-17C74872CAF2}"/>
              </a:ext>
            </a:extLst>
          </p:cNvPr>
          <p:cNvCxnSpPr>
            <a:cxnSpLocks/>
          </p:cNvCxnSpPr>
          <p:nvPr/>
        </p:nvCxnSpPr>
        <p:spPr>
          <a:xfrm flipV="1">
            <a:off x="229466" y="2745444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015B8B-3909-46B8-8C0C-5F1238355E61}"/>
              </a:ext>
            </a:extLst>
          </p:cNvPr>
          <p:cNvSpPr txBox="1"/>
          <p:nvPr/>
        </p:nvSpPr>
        <p:spPr>
          <a:xfrm>
            <a:off x="265631" y="2818818"/>
            <a:ext cx="68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D1D2F1-F901-47E1-B0C4-329F4F05A325}"/>
              </a:ext>
            </a:extLst>
          </p:cNvPr>
          <p:cNvCxnSpPr>
            <a:cxnSpLocks/>
          </p:cNvCxnSpPr>
          <p:nvPr/>
        </p:nvCxnSpPr>
        <p:spPr>
          <a:xfrm flipV="1">
            <a:off x="226976" y="3446098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931177E-0FC3-4EED-850F-16FBFD8B1AAF}"/>
              </a:ext>
            </a:extLst>
          </p:cNvPr>
          <p:cNvSpPr txBox="1"/>
          <p:nvPr/>
        </p:nvSpPr>
        <p:spPr>
          <a:xfrm>
            <a:off x="269259" y="3519471"/>
            <a:ext cx="1145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38" name="Rounded Rectangle 46">
            <a:extLst>
              <a:ext uri="{FF2B5EF4-FFF2-40B4-BE49-F238E27FC236}">
                <a16:creationId xmlns:a16="http://schemas.microsoft.com/office/drawing/2014/main" id="{CC7B184B-BF6D-428D-97C9-0BB77B22B70E}"/>
              </a:ext>
            </a:extLst>
          </p:cNvPr>
          <p:cNvSpPr/>
          <p:nvPr/>
        </p:nvSpPr>
        <p:spPr>
          <a:xfrm>
            <a:off x="43498" y="4056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E7704E-487B-4F39-AA61-1AF41A14A3FE}"/>
              </a:ext>
            </a:extLst>
          </p:cNvPr>
          <p:cNvCxnSpPr>
            <a:cxnSpLocks/>
          </p:cNvCxnSpPr>
          <p:nvPr/>
        </p:nvCxnSpPr>
        <p:spPr>
          <a:xfrm flipV="1">
            <a:off x="229466" y="2079621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C806A3-329F-4404-AADB-78A8999FF8B9}"/>
              </a:ext>
            </a:extLst>
          </p:cNvPr>
          <p:cNvSpPr txBox="1"/>
          <p:nvPr/>
        </p:nvSpPr>
        <p:spPr>
          <a:xfrm>
            <a:off x="265631" y="2152995"/>
            <a:ext cx="72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DA039-923D-482C-8B6C-C0575AE023EF}"/>
              </a:ext>
            </a:extLst>
          </p:cNvPr>
          <p:cNvSpPr txBox="1"/>
          <p:nvPr/>
        </p:nvSpPr>
        <p:spPr>
          <a:xfrm>
            <a:off x="122624" y="26376"/>
            <a:ext cx="1090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Element Key</a:t>
            </a:r>
          </a:p>
        </p:txBody>
      </p:sp>
      <p:sp>
        <p:nvSpPr>
          <p:cNvPr id="42" name="Rounded Rectangle 46">
            <a:extLst>
              <a:ext uri="{FF2B5EF4-FFF2-40B4-BE49-F238E27FC236}">
                <a16:creationId xmlns:a16="http://schemas.microsoft.com/office/drawing/2014/main" id="{C7E23DAB-BA74-492C-9737-0AABC63C2DBC}"/>
              </a:ext>
            </a:extLst>
          </p:cNvPr>
          <p:cNvSpPr/>
          <p:nvPr/>
        </p:nvSpPr>
        <p:spPr>
          <a:xfrm>
            <a:off x="43497" y="1207087"/>
            <a:ext cx="1248936" cy="65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Spatial Props</a:t>
            </a:r>
            <a:r>
              <a:rPr lang="en-US" sz="1400" dirty="0">
                <a:solidFill>
                  <a:schemeClr val="tx1"/>
                </a:solidFill>
              </a:rPr>
              <a:t> Ontology Class</a:t>
            </a:r>
          </a:p>
        </p:txBody>
      </p:sp>
    </p:spTree>
    <p:extLst>
      <p:ext uri="{BB962C8B-B14F-4D97-AF65-F5344CB8AC3E}">
        <p14:creationId xmlns:p14="http://schemas.microsoft.com/office/powerpoint/2010/main" val="362478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6">
            <a:extLst>
              <a:ext uri="{FF2B5EF4-FFF2-40B4-BE49-F238E27FC236}">
                <a16:creationId xmlns:a16="http://schemas.microsoft.com/office/drawing/2014/main" id="{7BFA7973-6802-464D-9275-8343ED4BC19B}"/>
              </a:ext>
            </a:extLst>
          </p:cNvPr>
          <p:cNvSpPr/>
          <p:nvPr/>
        </p:nvSpPr>
        <p:spPr>
          <a:xfrm>
            <a:off x="2084901" y="1352152"/>
            <a:ext cx="1248936" cy="657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geo:</a:t>
            </a:r>
            <a:br>
              <a:rPr lang="pl-PL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Feature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734E9-2EF6-4EA0-AFCF-A1E60FE69B09}"/>
              </a:ext>
            </a:extLst>
          </p:cNvPr>
          <p:cNvSpPr/>
          <p:nvPr/>
        </p:nvSpPr>
        <p:spPr>
          <a:xfrm>
            <a:off x="4718254" y="2594501"/>
            <a:ext cx="1248936" cy="33481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C00000"/>
                </a:solidFill>
              </a:rPr>
              <a:t>dggs:Cells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B3CF23-178E-4CA7-9215-FFC17BC520F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33837" y="1681113"/>
            <a:ext cx="1384417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46">
            <a:extLst>
              <a:ext uri="{FF2B5EF4-FFF2-40B4-BE49-F238E27FC236}">
                <a16:creationId xmlns:a16="http://schemas.microsoft.com/office/drawing/2014/main" id="{4C8C353C-B06A-4A44-B8B4-ADBC37BC4DBA}"/>
              </a:ext>
            </a:extLst>
          </p:cNvPr>
          <p:cNvSpPr/>
          <p:nvPr/>
        </p:nvSpPr>
        <p:spPr>
          <a:xfrm>
            <a:off x="4718254" y="1352152"/>
            <a:ext cx="1248936" cy="65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Spatial</a:t>
            </a:r>
            <a:br>
              <a:rPr lang="pl-PL" sz="1400" dirty="0">
                <a:solidFill>
                  <a:schemeClr val="tx1"/>
                </a:solidFill>
              </a:rPr>
            </a:br>
            <a:r>
              <a:rPr lang="pl-PL" sz="1400" dirty="0">
                <a:solidFill>
                  <a:schemeClr val="tx1"/>
                </a:solidFill>
              </a:rPr>
              <a:t>Property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084C00-3800-47F3-92BF-9718180C1ACB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342722" y="2010074"/>
            <a:ext cx="0" cy="584427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775497-3943-43A9-91E6-844D1C87E4E2}"/>
              </a:ext>
            </a:extLst>
          </p:cNvPr>
          <p:cNvSpPr txBox="1"/>
          <p:nvPr/>
        </p:nvSpPr>
        <p:spPr>
          <a:xfrm>
            <a:off x="3479687" y="1384229"/>
            <a:ext cx="77059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l-PL" sz="1200" dirty="0">
                <a:solidFill>
                  <a:srgbClr val="C00000"/>
                </a:solidFill>
              </a:rPr>
              <a:t>spo</a:t>
            </a:r>
            <a:r>
              <a:rPr lang="en-US" sz="1200" dirty="0">
                <a:solidFill>
                  <a:srgbClr val="C00000"/>
                </a:solidFill>
              </a:rPr>
              <a:t>:</a:t>
            </a:r>
            <a:r>
              <a:rPr lang="pl-PL" sz="1200" dirty="0">
                <a:solidFill>
                  <a:srgbClr val="C00000"/>
                </a:solidFill>
              </a:rPr>
              <a:t>hasArea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D24A69-F85A-4C5E-8F18-DE2766573764}"/>
              </a:ext>
            </a:extLst>
          </p:cNvPr>
          <p:cNvSpPr txBox="1"/>
          <p:nvPr/>
        </p:nvSpPr>
        <p:spPr>
          <a:xfrm>
            <a:off x="5433693" y="2209954"/>
            <a:ext cx="990464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pl-PL" sz="1200" dirty="0">
                <a:solidFill>
                  <a:srgbClr val="C00000"/>
                </a:solidFill>
              </a:rPr>
              <a:t>spo:asDggsCells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9FAA9B-102D-495B-B02B-AA34B8E868A1}"/>
              </a:ext>
            </a:extLst>
          </p:cNvPr>
          <p:cNvCxnSpPr>
            <a:cxnSpLocks/>
          </p:cNvCxnSpPr>
          <p:nvPr/>
        </p:nvCxnSpPr>
        <p:spPr>
          <a:xfrm flipV="1">
            <a:off x="229466" y="2745444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1E3942-22A8-4F3B-9D6A-1FFD7F4343EF}"/>
              </a:ext>
            </a:extLst>
          </p:cNvPr>
          <p:cNvSpPr txBox="1"/>
          <p:nvPr/>
        </p:nvSpPr>
        <p:spPr>
          <a:xfrm>
            <a:off x="265631" y="2818818"/>
            <a:ext cx="68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3E6A2F-C13C-4981-902D-692FF318669A}"/>
              </a:ext>
            </a:extLst>
          </p:cNvPr>
          <p:cNvCxnSpPr>
            <a:cxnSpLocks/>
          </p:cNvCxnSpPr>
          <p:nvPr/>
        </p:nvCxnSpPr>
        <p:spPr>
          <a:xfrm flipV="1">
            <a:off x="226976" y="3446098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43DE34-591A-4C0B-BF91-317CCED1D6DB}"/>
              </a:ext>
            </a:extLst>
          </p:cNvPr>
          <p:cNvSpPr txBox="1"/>
          <p:nvPr/>
        </p:nvSpPr>
        <p:spPr>
          <a:xfrm>
            <a:off x="269259" y="3519471"/>
            <a:ext cx="1145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6" name="Rounded Rectangle 46">
            <a:extLst>
              <a:ext uri="{FF2B5EF4-FFF2-40B4-BE49-F238E27FC236}">
                <a16:creationId xmlns:a16="http://schemas.microsoft.com/office/drawing/2014/main" id="{20B58F1F-699F-4430-9C05-CE2F5686DFFA}"/>
              </a:ext>
            </a:extLst>
          </p:cNvPr>
          <p:cNvSpPr/>
          <p:nvPr/>
        </p:nvSpPr>
        <p:spPr>
          <a:xfrm>
            <a:off x="43498" y="4056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789DE3-09BB-4E0E-97C3-C9E8F9BCC9D0}"/>
              </a:ext>
            </a:extLst>
          </p:cNvPr>
          <p:cNvCxnSpPr>
            <a:cxnSpLocks/>
          </p:cNvCxnSpPr>
          <p:nvPr/>
        </p:nvCxnSpPr>
        <p:spPr>
          <a:xfrm flipV="1">
            <a:off x="229466" y="2079621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44447B-23EB-4E45-8A1C-5B9F7342B555}"/>
              </a:ext>
            </a:extLst>
          </p:cNvPr>
          <p:cNvSpPr txBox="1"/>
          <p:nvPr/>
        </p:nvSpPr>
        <p:spPr>
          <a:xfrm>
            <a:off x="265631" y="2152995"/>
            <a:ext cx="727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CEAFB2-92AF-42B4-A6D8-280999E3F552}"/>
              </a:ext>
            </a:extLst>
          </p:cNvPr>
          <p:cNvSpPr txBox="1"/>
          <p:nvPr/>
        </p:nvSpPr>
        <p:spPr>
          <a:xfrm>
            <a:off x="122624" y="26376"/>
            <a:ext cx="1090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Element Key</a:t>
            </a:r>
          </a:p>
        </p:txBody>
      </p:sp>
      <p:sp>
        <p:nvSpPr>
          <p:cNvPr id="21" name="Rounded Rectangle 46">
            <a:extLst>
              <a:ext uri="{FF2B5EF4-FFF2-40B4-BE49-F238E27FC236}">
                <a16:creationId xmlns:a16="http://schemas.microsoft.com/office/drawing/2014/main" id="{F0F42421-640D-4AA1-8CCA-F68EEF24C883}"/>
              </a:ext>
            </a:extLst>
          </p:cNvPr>
          <p:cNvSpPr/>
          <p:nvPr/>
        </p:nvSpPr>
        <p:spPr>
          <a:xfrm>
            <a:off x="43497" y="1207087"/>
            <a:ext cx="1248936" cy="6579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Spatial Props</a:t>
            </a:r>
            <a:r>
              <a:rPr lang="en-US" sz="1400" dirty="0">
                <a:solidFill>
                  <a:schemeClr val="tx1"/>
                </a:solidFill>
              </a:rPr>
              <a:t> Ontology Class</a:t>
            </a:r>
          </a:p>
        </p:txBody>
      </p:sp>
      <p:sp>
        <p:nvSpPr>
          <p:cNvPr id="22" name="Rounded Rectangle 46">
            <a:extLst>
              <a:ext uri="{FF2B5EF4-FFF2-40B4-BE49-F238E27FC236}">
                <a16:creationId xmlns:a16="http://schemas.microsoft.com/office/drawing/2014/main" id="{38766B44-5156-448F-92C7-812F3C814F66}"/>
              </a:ext>
            </a:extLst>
          </p:cNvPr>
          <p:cNvSpPr/>
          <p:nvPr/>
        </p:nvSpPr>
        <p:spPr>
          <a:xfrm>
            <a:off x="4718254" y="10980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sosa:</a:t>
            </a:r>
            <a:br>
              <a:rPr lang="pl-PL" sz="1400" dirty="0">
                <a:solidFill>
                  <a:schemeClr val="tx1"/>
                </a:solidFill>
              </a:rPr>
            </a:br>
            <a:r>
              <a:rPr lang="pl-PL" sz="1400" dirty="0">
                <a:solidFill>
                  <a:schemeClr val="tx1"/>
                </a:solidFill>
              </a:rPr>
              <a:t>Observable</a:t>
            </a:r>
            <a:br>
              <a:rPr lang="pl-PL" sz="1400" dirty="0">
                <a:solidFill>
                  <a:schemeClr val="tx1"/>
                </a:solidFill>
              </a:rPr>
            </a:br>
            <a:r>
              <a:rPr lang="pl-PL" sz="1400" dirty="0">
                <a:solidFill>
                  <a:schemeClr val="tx1"/>
                </a:solidFill>
              </a:rPr>
              <a:t>Property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E26E14-3439-45AE-BD5B-E48E1B0557FA}"/>
              </a:ext>
            </a:extLst>
          </p:cNvPr>
          <p:cNvCxnSpPr>
            <a:cxnSpLocks/>
            <a:stCxn id="10" idx="0"/>
            <a:endCxn id="22" idx="2"/>
          </p:cNvCxnSpPr>
          <p:nvPr/>
        </p:nvCxnSpPr>
        <p:spPr>
          <a:xfrm flipV="1">
            <a:off x="5342722" y="767726"/>
            <a:ext cx="0" cy="5844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4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Car, Nicholas (L&amp;W, Dutton Park)</cp:lastModifiedBy>
  <cp:revision>2</cp:revision>
  <dcterms:created xsi:type="dcterms:W3CDTF">2018-11-08T09:59:49Z</dcterms:created>
  <dcterms:modified xsi:type="dcterms:W3CDTF">2018-11-08T10:13:37Z</dcterms:modified>
</cp:coreProperties>
</file>