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3FC7-AEA1-441C-976C-7FB89E085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B7ED8-784A-423D-9558-14D767AA6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C410-6EA0-421E-8BB7-90C79158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B91F-2AD0-43E8-BC05-6C10AB5E698E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99C85-F5E8-4A24-B70C-EA44850D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E03F8-BD52-40E8-87C7-10E1DD48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4CEC-9449-412B-B24A-8DE56CF93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97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0D3D-91FB-4040-A80D-497CC873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0BEF6-7763-4A35-8A61-EE851F52F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E7F88-E7BD-45E5-92BD-C9691AFF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B91F-2AD0-43E8-BC05-6C10AB5E698E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CBA24-DE65-402F-A70C-564451F6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0353A-EE04-40C6-A7D8-1425AB1A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4CEC-9449-412B-B24A-8DE56CF93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561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7F890-5CD5-423C-A6AB-CA755EA93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BDE56-37A5-4AE1-BC41-AE670B3DB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0B94-2A1D-4299-A6DF-D0C56658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B91F-2AD0-43E8-BC05-6C10AB5E698E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A4EA7-90E1-4A14-AEED-527CC314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8D08C-4E5E-4596-BFD1-E152A1EE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4CEC-9449-412B-B24A-8DE56CF93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73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1F8BB-D19B-4758-86C5-547D7FDB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68B7A-DBA6-415E-8023-A3FD52312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B5D5-52A9-49CA-8E48-DE3B8FFD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B91F-2AD0-43E8-BC05-6C10AB5E698E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643C-852C-4FEB-91E4-B96C206B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22D83-705A-4BF7-9F6E-6CE341BD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4CEC-9449-412B-B24A-8DE56CF93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5080-124B-48C9-8A7D-7BC569D8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8664F-D165-490D-8B8A-0858F56AC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0946A-983A-409E-BA32-373BC40F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B91F-2AD0-43E8-BC05-6C10AB5E698E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A4FDD-909E-4D69-B24A-D5167F27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F06FE-D954-4AF2-9EC8-511AB4E2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4CEC-9449-412B-B24A-8DE56CF93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709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C086-81CE-462F-B50E-EC04DE19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8BBF-D7BA-4F05-9735-BAE7589EF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46EBA-4535-4532-9A00-33894CE57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0BC4F-BA51-443C-B374-42C82B68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B91F-2AD0-43E8-BC05-6C10AB5E698E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15FD6-AFDB-49EB-A63D-86A5C8C0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AF5F3-A64E-476D-AA70-E3DE3383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4CEC-9449-412B-B24A-8DE56CF93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33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8EB8-5696-4337-B1D1-D8026FEB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2C163-358A-429F-8887-A647D775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CE72B-924D-4BD8-B352-1CD60CCC8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E9993-85B8-4E6D-BF97-38C96EBCA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9A8D7-DCD7-4A11-AFFE-6D4B84E53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1B752-61CE-4CAF-A53B-C267E319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B91F-2AD0-43E8-BC05-6C10AB5E698E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6E614-7AF6-45BD-A375-FA60AED5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C70C0-CD89-49D7-BEBA-D7898C48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4CEC-9449-412B-B24A-8DE56CF93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18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3E02-B9DC-4947-B091-E6F10F28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844A4-2A6D-4EF7-9745-E4D3F939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B91F-2AD0-43E8-BC05-6C10AB5E698E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951AC-30ED-48B4-A043-A3F962F1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618A2-4A43-444E-9FBD-9C5430EF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4CEC-9449-412B-B24A-8DE56CF93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89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44E69-3DB3-4CD8-B807-C38E5934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B91F-2AD0-43E8-BC05-6C10AB5E698E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BC8D7-CD99-47A9-B818-95E32E8E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AC1A5-5985-4F14-BDD7-FD506B46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4CEC-9449-412B-B24A-8DE56CF93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2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B521-C867-46DA-9EF6-88609201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12DD-DC81-4EBE-A2F7-86FA061C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EB0E5-4365-4B11-B056-80677FBE7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01216-FDC5-443C-BF78-6B491719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B91F-2AD0-43E8-BC05-6C10AB5E698E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F52DA-3D35-4DC6-8DD1-4A84377B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A64B0-3087-4EE2-8C3D-8D602E21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4CEC-9449-412B-B24A-8DE56CF93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7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4BA2-90BF-4C2C-B494-095C8B6B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3B736-5446-40D2-BE33-7FB6D8FA8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C3B2C-B153-495F-8DF5-2E0480BFB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4EFCD-D226-41DF-BE72-645C5150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4B91F-2AD0-43E8-BC05-6C10AB5E698E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FE77E-BD7F-4D01-B2EC-2B31FE64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A5410-6A2B-4E9E-BA12-37D0D4B6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24CEC-9449-412B-B24A-8DE56CF93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8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52058-08E8-4287-A5DF-719395FF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0E023-EE60-4AA2-81E3-B6DFE8DD3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37FB2-A750-4213-BE22-2AC38B92F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B91F-2AD0-43E8-BC05-6C10AB5E698E}" type="datetimeFigureOut">
              <a:rPr lang="en-AU" smtClean="0"/>
              <a:t>9/11/2018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95B50-E7D2-47E1-AA6E-AF97ED9A4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805AC-41E3-4693-B0CD-FBA8C2867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24CEC-9449-412B-B24A-8DE56CF93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088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8">
            <a:extLst>
              <a:ext uri="{FF2B5EF4-FFF2-40B4-BE49-F238E27FC236}">
                <a16:creationId xmlns:a16="http://schemas.microsoft.com/office/drawing/2014/main" id="{28165AD4-07ED-48FC-89A3-D6378986DB68}"/>
              </a:ext>
            </a:extLst>
          </p:cNvPr>
          <p:cNvSpPr/>
          <p:nvPr/>
        </p:nvSpPr>
        <p:spPr>
          <a:xfrm>
            <a:off x="43497" y="20063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202BB3-3155-466B-954E-9D034F80F68C}"/>
              </a:ext>
            </a:extLst>
          </p:cNvPr>
          <p:cNvCxnSpPr>
            <a:cxnSpLocks/>
          </p:cNvCxnSpPr>
          <p:nvPr/>
        </p:nvCxnSpPr>
        <p:spPr>
          <a:xfrm flipV="1">
            <a:off x="203400" y="348610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309CB0-4146-4EDE-8094-9830B776D69F}"/>
              </a:ext>
            </a:extLst>
          </p:cNvPr>
          <p:cNvSpPr txBox="1"/>
          <p:nvPr/>
        </p:nvSpPr>
        <p:spPr>
          <a:xfrm>
            <a:off x="239565" y="3559482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AB0D45-9B1B-4365-A11D-46E27EE4A5DF}"/>
              </a:ext>
            </a:extLst>
          </p:cNvPr>
          <p:cNvCxnSpPr>
            <a:cxnSpLocks/>
          </p:cNvCxnSpPr>
          <p:nvPr/>
        </p:nvCxnSpPr>
        <p:spPr>
          <a:xfrm flipV="1">
            <a:off x="200910" y="4186762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CE3DE9-4976-467F-8126-9B444626775E}"/>
              </a:ext>
            </a:extLst>
          </p:cNvPr>
          <p:cNvSpPr txBox="1"/>
          <p:nvPr/>
        </p:nvSpPr>
        <p:spPr>
          <a:xfrm>
            <a:off x="243193" y="4260135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9" name="Rounded Rectangle 46">
            <a:extLst>
              <a:ext uri="{FF2B5EF4-FFF2-40B4-BE49-F238E27FC236}">
                <a16:creationId xmlns:a16="http://schemas.microsoft.com/office/drawing/2014/main" id="{9E9E36EA-12D3-49CE-B6E4-B31D859599B5}"/>
              </a:ext>
            </a:extLst>
          </p:cNvPr>
          <p:cNvSpPr/>
          <p:nvPr/>
        </p:nvSpPr>
        <p:spPr>
          <a:xfrm>
            <a:off x="43498" y="40565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220B66-DD33-4A75-851E-37E007C88A48}"/>
              </a:ext>
            </a:extLst>
          </p:cNvPr>
          <p:cNvCxnSpPr>
            <a:cxnSpLocks/>
          </p:cNvCxnSpPr>
          <p:nvPr/>
        </p:nvCxnSpPr>
        <p:spPr>
          <a:xfrm flipV="1">
            <a:off x="203400" y="282028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618B49-978F-49FB-B28B-956E45AE87D1}"/>
              </a:ext>
            </a:extLst>
          </p:cNvPr>
          <p:cNvSpPr txBox="1"/>
          <p:nvPr/>
        </p:nvSpPr>
        <p:spPr>
          <a:xfrm>
            <a:off x="239565" y="2893659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59582D-2E12-45DE-A48B-10C70CC3FD44}"/>
              </a:ext>
            </a:extLst>
          </p:cNvPr>
          <p:cNvSpPr txBox="1"/>
          <p:nvPr/>
        </p:nvSpPr>
        <p:spPr>
          <a:xfrm>
            <a:off x="122624" y="26376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Element Key</a:t>
            </a:r>
          </a:p>
        </p:txBody>
      </p:sp>
      <p:sp>
        <p:nvSpPr>
          <p:cNvPr id="24" name="Rounded Rectangle 46">
            <a:extLst>
              <a:ext uri="{FF2B5EF4-FFF2-40B4-BE49-F238E27FC236}">
                <a16:creationId xmlns:a16="http://schemas.microsoft.com/office/drawing/2014/main" id="{822D1B41-2D45-45AC-8492-2D14AC3B7B5A}"/>
              </a:ext>
            </a:extLst>
          </p:cNvPr>
          <p:cNvSpPr/>
          <p:nvPr/>
        </p:nvSpPr>
        <p:spPr>
          <a:xfrm>
            <a:off x="3880265" y="1314576"/>
            <a:ext cx="1248936" cy="6579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25" name="Rounded Rectangle 46">
            <a:extLst>
              <a:ext uri="{FF2B5EF4-FFF2-40B4-BE49-F238E27FC236}">
                <a16:creationId xmlns:a16="http://schemas.microsoft.com/office/drawing/2014/main" id="{D99004A9-4A30-4174-A04F-CDD5E3E5FB43}"/>
              </a:ext>
            </a:extLst>
          </p:cNvPr>
          <p:cNvSpPr/>
          <p:nvPr/>
        </p:nvSpPr>
        <p:spPr>
          <a:xfrm>
            <a:off x="3097252" y="130282"/>
            <a:ext cx="1248936" cy="6579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dcat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Distribution</a:t>
            </a:r>
          </a:p>
        </p:txBody>
      </p:sp>
      <p:sp>
        <p:nvSpPr>
          <p:cNvPr id="26" name="Rounded Rectangle 46">
            <a:extLst>
              <a:ext uri="{FF2B5EF4-FFF2-40B4-BE49-F238E27FC236}">
                <a16:creationId xmlns:a16="http://schemas.microsoft.com/office/drawing/2014/main" id="{083E047B-5D86-41A0-96C4-5F2479031060}"/>
              </a:ext>
            </a:extLst>
          </p:cNvPr>
          <p:cNvSpPr/>
          <p:nvPr/>
        </p:nvSpPr>
        <p:spPr>
          <a:xfrm>
            <a:off x="4652016" y="130282"/>
            <a:ext cx="1248936" cy="6579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void: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27" name="Rounded Rectangle 46">
            <a:extLst>
              <a:ext uri="{FF2B5EF4-FFF2-40B4-BE49-F238E27FC236}">
                <a16:creationId xmlns:a16="http://schemas.microsoft.com/office/drawing/2014/main" id="{0AC0B6AE-8EC9-4D6B-A017-ABB89AE8782E}"/>
              </a:ext>
            </a:extLst>
          </p:cNvPr>
          <p:cNvSpPr/>
          <p:nvPr/>
        </p:nvSpPr>
        <p:spPr>
          <a:xfrm>
            <a:off x="1542488" y="130282"/>
            <a:ext cx="1248936" cy="6579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void: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Linkset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46">
            <a:extLst>
              <a:ext uri="{FF2B5EF4-FFF2-40B4-BE49-F238E27FC236}">
                <a16:creationId xmlns:a16="http://schemas.microsoft.com/office/drawing/2014/main" id="{4379D948-C963-4E7E-8F92-F0491A47B917}"/>
              </a:ext>
            </a:extLst>
          </p:cNvPr>
          <p:cNvSpPr/>
          <p:nvPr/>
        </p:nvSpPr>
        <p:spPr>
          <a:xfrm>
            <a:off x="3097252" y="2498870"/>
            <a:ext cx="1248936" cy="6579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Linkset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Elbow Connector 81">
            <a:extLst>
              <a:ext uri="{FF2B5EF4-FFF2-40B4-BE49-F238E27FC236}">
                <a16:creationId xmlns:a16="http://schemas.microsoft.com/office/drawing/2014/main" id="{869E9D23-6037-4124-8141-93A91C1A34C9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rot="5400000" flipH="1" flipV="1">
            <a:off x="4627422" y="665515"/>
            <a:ext cx="526372" cy="7717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81">
            <a:extLst>
              <a:ext uri="{FF2B5EF4-FFF2-40B4-BE49-F238E27FC236}">
                <a16:creationId xmlns:a16="http://schemas.microsoft.com/office/drawing/2014/main" id="{64C49521-3FBB-42F7-A752-65CAB3CB8FFD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rot="16200000" flipV="1">
            <a:off x="3850041" y="659883"/>
            <a:ext cx="526372" cy="7830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81">
            <a:extLst>
              <a:ext uri="{FF2B5EF4-FFF2-40B4-BE49-F238E27FC236}">
                <a16:creationId xmlns:a16="http://schemas.microsoft.com/office/drawing/2014/main" id="{2043DF0A-A76D-4DB6-B53A-E6B1E0BC7329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rot="16200000" flipV="1">
            <a:off x="2089005" y="866155"/>
            <a:ext cx="1710666" cy="1554764"/>
          </a:xfrm>
          <a:prstGeom prst="bentConnector3">
            <a:avLst>
              <a:gd name="adj1" fmla="val 15701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81">
            <a:extLst>
              <a:ext uri="{FF2B5EF4-FFF2-40B4-BE49-F238E27FC236}">
                <a16:creationId xmlns:a16="http://schemas.microsoft.com/office/drawing/2014/main" id="{A1F21F2C-39DE-48E6-BBC2-1BB951A80222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rot="5400000" flipH="1" flipV="1">
            <a:off x="3850040" y="1844178"/>
            <a:ext cx="526372" cy="7830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6">
            <a:extLst>
              <a:ext uri="{FF2B5EF4-FFF2-40B4-BE49-F238E27FC236}">
                <a16:creationId xmlns:a16="http://schemas.microsoft.com/office/drawing/2014/main" id="{2CDE2A0E-95E3-4154-8D2C-1C021614CFAE}"/>
              </a:ext>
            </a:extLst>
          </p:cNvPr>
          <p:cNvSpPr/>
          <p:nvPr/>
        </p:nvSpPr>
        <p:spPr>
          <a:xfrm>
            <a:off x="4652016" y="2498870"/>
            <a:ext cx="1248936" cy="6579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Feature</a:t>
            </a:r>
          </a:p>
        </p:txBody>
      </p:sp>
      <p:cxnSp>
        <p:nvCxnSpPr>
          <p:cNvPr id="52" name="Elbow Connector 81">
            <a:extLst>
              <a:ext uri="{FF2B5EF4-FFF2-40B4-BE49-F238E27FC236}">
                <a16:creationId xmlns:a16="http://schemas.microsoft.com/office/drawing/2014/main" id="{73DAA358-34D3-4DED-9964-72575FFD8CC4}"/>
              </a:ext>
            </a:extLst>
          </p:cNvPr>
          <p:cNvCxnSpPr>
            <a:cxnSpLocks/>
            <a:stCxn id="43" idx="0"/>
            <a:endCxn id="24" idx="3"/>
          </p:cNvCxnSpPr>
          <p:nvPr/>
        </p:nvCxnSpPr>
        <p:spPr>
          <a:xfrm rot="16200000" flipV="1">
            <a:off x="4775177" y="1997562"/>
            <a:ext cx="855333" cy="147283"/>
          </a:xfrm>
          <a:prstGeom prst="bentConnector2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86374FF-505C-43B0-8B88-E8F2015A871B}"/>
              </a:ext>
            </a:extLst>
          </p:cNvPr>
          <p:cNvSpPr txBox="1"/>
          <p:nvPr/>
        </p:nvSpPr>
        <p:spPr>
          <a:xfrm>
            <a:off x="5326121" y="2207423"/>
            <a:ext cx="86722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dct:part</a:t>
            </a:r>
            <a:r>
              <a:rPr lang="en-US" sz="1200" dirty="0"/>
              <a:t> of [1]</a:t>
            </a:r>
          </a:p>
        </p:txBody>
      </p:sp>
      <p:sp>
        <p:nvSpPr>
          <p:cNvPr id="71" name="Rounded Rectangle 46">
            <a:extLst>
              <a:ext uri="{FF2B5EF4-FFF2-40B4-BE49-F238E27FC236}">
                <a16:creationId xmlns:a16="http://schemas.microsoft.com/office/drawing/2014/main" id="{85C7C632-F388-4937-BEAD-3AD28C73A0A8}"/>
              </a:ext>
            </a:extLst>
          </p:cNvPr>
          <p:cNvSpPr/>
          <p:nvPr/>
        </p:nvSpPr>
        <p:spPr>
          <a:xfrm>
            <a:off x="6208338" y="1314575"/>
            <a:ext cx="1248936" cy="6579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Publisher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B318382-DC74-4D7B-8D79-DC5E1021D132}"/>
              </a:ext>
            </a:extLst>
          </p:cNvPr>
          <p:cNvCxnSpPr>
            <a:cxnSpLocks/>
          </p:cNvCxnSpPr>
          <p:nvPr/>
        </p:nvCxnSpPr>
        <p:spPr>
          <a:xfrm flipV="1">
            <a:off x="5129201" y="1491136"/>
            <a:ext cx="1079137" cy="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E16E886-CD61-460E-97B1-6D05F6503010}"/>
              </a:ext>
            </a:extLst>
          </p:cNvPr>
          <p:cNvSpPr txBox="1"/>
          <p:nvPr/>
        </p:nvSpPr>
        <p:spPr>
          <a:xfrm>
            <a:off x="5129201" y="1179552"/>
            <a:ext cx="102752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dct:publisher</a:t>
            </a:r>
            <a:r>
              <a:rPr lang="en-US" sz="1200" dirty="0"/>
              <a:t> [1]</a:t>
            </a:r>
          </a:p>
        </p:txBody>
      </p:sp>
      <p:sp>
        <p:nvSpPr>
          <p:cNvPr id="76" name="Rounded Rectangle 46">
            <a:extLst>
              <a:ext uri="{FF2B5EF4-FFF2-40B4-BE49-F238E27FC236}">
                <a16:creationId xmlns:a16="http://schemas.microsoft.com/office/drawing/2014/main" id="{4CBA7A5B-5AFD-4DBE-B7C4-66BFC25536D3}"/>
              </a:ext>
            </a:extLst>
          </p:cNvPr>
          <p:cNvSpPr/>
          <p:nvPr/>
        </p:nvSpPr>
        <p:spPr>
          <a:xfrm>
            <a:off x="43497" y="1207087"/>
            <a:ext cx="1248936" cy="6579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LOC-I Ontology Class</a:t>
            </a:r>
          </a:p>
        </p:txBody>
      </p:sp>
      <p:sp>
        <p:nvSpPr>
          <p:cNvPr id="77" name="Rounded Rectangle 46">
            <a:extLst>
              <a:ext uri="{FF2B5EF4-FFF2-40B4-BE49-F238E27FC236}">
                <a16:creationId xmlns:a16="http://schemas.microsoft.com/office/drawing/2014/main" id="{5412864D-30FB-4501-96FB-79DD00627488}"/>
              </a:ext>
            </a:extLst>
          </p:cNvPr>
          <p:cNvSpPr/>
          <p:nvPr/>
        </p:nvSpPr>
        <p:spPr>
          <a:xfrm>
            <a:off x="6208338" y="130282"/>
            <a:ext cx="1248936" cy="6579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org: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Organization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2C4B890-F3F9-4D86-B2ED-12180FD4C864}"/>
              </a:ext>
            </a:extLst>
          </p:cNvPr>
          <p:cNvCxnSpPr>
            <a:cxnSpLocks/>
            <a:stCxn id="71" idx="0"/>
            <a:endCxn id="77" idx="2"/>
          </p:cNvCxnSpPr>
          <p:nvPr/>
        </p:nvCxnSpPr>
        <p:spPr>
          <a:xfrm flipV="1">
            <a:off x="6832806" y="788204"/>
            <a:ext cx="0" cy="5263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46">
            <a:extLst>
              <a:ext uri="{FF2B5EF4-FFF2-40B4-BE49-F238E27FC236}">
                <a16:creationId xmlns:a16="http://schemas.microsoft.com/office/drawing/2014/main" id="{B1A40006-2009-4028-8E1E-CCDD4FB99AFD}"/>
              </a:ext>
            </a:extLst>
          </p:cNvPr>
          <p:cNvSpPr/>
          <p:nvPr/>
        </p:nvSpPr>
        <p:spPr>
          <a:xfrm>
            <a:off x="7764660" y="130282"/>
            <a:ext cx="1248936" cy="6579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geo: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Feature</a:t>
            </a:r>
          </a:p>
        </p:txBody>
      </p:sp>
      <p:cxnSp>
        <p:nvCxnSpPr>
          <p:cNvPr id="86" name="Elbow Connector 81">
            <a:extLst>
              <a:ext uri="{FF2B5EF4-FFF2-40B4-BE49-F238E27FC236}">
                <a16:creationId xmlns:a16="http://schemas.microsoft.com/office/drawing/2014/main" id="{5863F9AF-84B2-491A-BEB9-2F749305A649}"/>
              </a:ext>
            </a:extLst>
          </p:cNvPr>
          <p:cNvCxnSpPr>
            <a:cxnSpLocks/>
            <a:stCxn id="43" idx="3"/>
            <a:endCxn id="85" idx="2"/>
          </p:cNvCxnSpPr>
          <p:nvPr/>
        </p:nvCxnSpPr>
        <p:spPr>
          <a:xfrm flipV="1">
            <a:off x="5900952" y="788204"/>
            <a:ext cx="2488176" cy="2039627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38">
            <a:extLst>
              <a:ext uri="{FF2B5EF4-FFF2-40B4-BE49-F238E27FC236}">
                <a16:creationId xmlns:a16="http://schemas.microsoft.com/office/drawing/2014/main" id="{6ABBB0FF-C5AE-4E02-9CBB-B80FEE369425}"/>
              </a:ext>
            </a:extLst>
          </p:cNvPr>
          <p:cNvSpPr/>
          <p:nvPr/>
        </p:nvSpPr>
        <p:spPr>
          <a:xfrm>
            <a:off x="7136480" y="308682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ABS</a:t>
            </a:r>
          </a:p>
        </p:txBody>
      </p:sp>
      <p:sp>
        <p:nvSpPr>
          <p:cNvPr id="90" name="Rounded Rectangle 38">
            <a:extLst>
              <a:ext uri="{FF2B5EF4-FFF2-40B4-BE49-F238E27FC236}">
                <a16:creationId xmlns:a16="http://schemas.microsoft.com/office/drawing/2014/main" id="{43FD3840-D05D-40C0-9A22-5050EFDF6F49}"/>
              </a:ext>
            </a:extLst>
          </p:cNvPr>
          <p:cNvSpPr/>
          <p:nvPr/>
        </p:nvSpPr>
        <p:spPr>
          <a:xfrm>
            <a:off x="7136480" y="385786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CSIRO</a:t>
            </a:r>
          </a:p>
        </p:txBody>
      </p:sp>
      <p:sp>
        <p:nvSpPr>
          <p:cNvPr id="91" name="Rounded Rectangle 38">
            <a:extLst>
              <a:ext uri="{FF2B5EF4-FFF2-40B4-BE49-F238E27FC236}">
                <a16:creationId xmlns:a16="http://schemas.microsoft.com/office/drawing/2014/main" id="{F0B99B49-680C-4E99-A4AE-228BE1C12043}"/>
              </a:ext>
            </a:extLst>
          </p:cNvPr>
          <p:cNvSpPr/>
          <p:nvPr/>
        </p:nvSpPr>
        <p:spPr>
          <a:xfrm>
            <a:off x="7136480" y="46288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GA</a:t>
            </a:r>
          </a:p>
        </p:txBody>
      </p:sp>
      <p:sp>
        <p:nvSpPr>
          <p:cNvPr id="92" name="Rounded Rectangle 38">
            <a:extLst>
              <a:ext uri="{FF2B5EF4-FFF2-40B4-BE49-F238E27FC236}">
                <a16:creationId xmlns:a16="http://schemas.microsoft.com/office/drawing/2014/main" id="{D138C0C3-44FF-44AB-A310-A0506A376D09}"/>
              </a:ext>
            </a:extLst>
          </p:cNvPr>
          <p:cNvSpPr/>
          <p:nvPr/>
        </p:nvSpPr>
        <p:spPr>
          <a:xfrm>
            <a:off x="7146542" y="539993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PSMA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A8601A8-37E8-45EE-B5D6-11753358C1F5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6829093" y="4957860"/>
            <a:ext cx="307387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39413EA-96BE-48A7-ACD8-DAE4F69C5717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6829094" y="4186821"/>
            <a:ext cx="307386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8C83B21-F1A8-4E75-90DE-928C0714D750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6829094" y="3415782"/>
            <a:ext cx="307386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B61416-777C-4720-81FC-C832885297CA}"/>
              </a:ext>
            </a:extLst>
          </p:cNvPr>
          <p:cNvSpPr/>
          <p:nvPr/>
        </p:nvSpPr>
        <p:spPr>
          <a:xfrm>
            <a:off x="6787236" y="2783757"/>
            <a:ext cx="99007" cy="104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Elbow Connector 81">
            <a:extLst>
              <a:ext uri="{FF2B5EF4-FFF2-40B4-BE49-F238E27FC236}">
                <a16:creationId xmlns:a16="http://schemas.microsoft.com/office/drawing/2014/main" id="{353AA23E-7154-4C85-9C09-5AD99D4D8B32}"/>
              </a:ext>
            </a:extLst>
          </p:cNvPr>
          <p:cNvCxnSpPr>
            <a:cxnSpLocks/>
            <a:stCxn id="92" idx="1"/>
            <a:endCxn id="71" idx="2"/>
          </p:cNvCxnSpPr>
          <p:nvPr/>
        </p:nvCxnSpPr>
        <p:spPr>
          <a:xfrm rot="10800000">
            <a:off x="6832806" y="1972497"/>
            <a:ext cx="313736" cy="3756402"/>
          </a:xfrm>
          <a:prstGeom prst="bentConnector2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46">
            <a:extLst>
              <a:ext uri="{FF2B5EF4-FFF2-40B4-BE49-F238E27FC236}">
                <a16:creationId xmlns:a16="http://schemas.microsoft.com/office/drawing/2014/main" id="{8808189D-F095-47BB-8B75-3B0B1DD348D0}"/>
              </a:ext>
            </a:extLst>
          </p:cNvPr>
          <p:cNvSpPr/>
          <p:nvPr/>
        </p:nvSpPr>
        <p:spPr>
          <a:xfrm>
            <a:off x="3097251" y="3683164"/>
            <a:ext cx="1248936" cy="6579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614B379-83DB-4ACF-8D2E-E0F1E466593E}"/>
              </a:ext>
            </a:extLst>
          </p:cNvPr>
          <p:cNvCxnSpPr>
            <a:cxnSpLocks/>
            <a:stCxn id="40" idx="0"/>
            <a:endCxn id="28" idx="2"/>
          </p:cNvCxnSpPr>
          <p:nvPr/>
        </p:nvCxnSpPr>
        <p:spPr>
          <a:xfrm flipV="1">
            <a:off x="3721719" y="3156792"/>
            <a:ext cx="1" cy="52637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EADEB89-9EC7-465F-84CC-46AE884300BA}"/>
              </a:ext>
            </a:extLst>
          </p:cNvPr>
          <p:cNvSpPr txBox="1"/>
          <p:nvPr/>
        </p:nvSpPr>
        <p:spPr>
          <a:xfrm>
            <a:off x="2944222" y="3327645"/>
            <a:ext cx="715452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reg</a:t>
            </a:r>
            <a:r>
              <a:rPr lang="en-US" sz="1200" dirty="0"/>
              <a:t>:</a:t>
            </a:r>
            <a:r>
              <a:rPr lang="pl-PL" sz="1200" dirty="0"/>
              <a:t>register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01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8">
            <a:extLst>
              <a:ext uri="{FF2B5EF4-FFF2-40B4-BE49-F238E27FC236}">
                <a16:creationId xmlns:a16="http://schemas.microsoft.com/office/drawing/2014/main" id="{28165AD4-07ED-48FC-89A3-D6378986DB68}"/>
              </a:ext>
            </a:extLst>
          </p:cNvPr>
          <p:cNvSpPr/>
          <p:nvPr/>
        </p:nvSpPr>
        <p:spPr>
          <a:xfrm>
            <a:off x="43497" y="20063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202BB3-3155-466B-954E-9D034F80F68C}"/>
              </a:ext>
            </a:extLst>
          </p:cNvPr>
          <p:cNvCxnSpPr>
            <a:cxnSpLocks/>
          </p:cNvCxnSpPr>
          <p:nvPr/>
        </p:nvCxnSpPr>
        <p:spPr>
          <a:xfrm flipV="1">
            <a:off x="203400" y="348610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309CB0-4146-4EDE-8094-9830B776D69F}"/>
              </a:ext>
            </a:extLst>
          </p:cNvPr>
          <p:cNvSpPr txBox="1"/>
          <p:nvPr/>
        </p:nvSpPr>
        <p:spPr>
          <a:xfrm>
            <a:off x="239565" y="3559482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AB0D45-9B1B-4365-A11D-46E27EE4A5DF}"/>
              </a:ext>
            </a:extLst>
          </p:cNvPr>
          <p:cNvCxnSpPr>
            <a:cxnSpLocks/>
          </p:cNvCxnSpPr>
          <p:nvPr/>
        </p:nvCxnSpPr>
        <p:spPr>
          <a:xfrm flipV="1">
            <a:off x="200910" y="4186762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CE3DE9-4976-467F-8126-9B444626775E}"/>
              </a:ext>
            </a:extLst>
          </p:cNvPr>
          <p:cNvSpPr txBox="1"/>
          <p:nvPr/>
        </p:nvSpPr>
        <p:spPr>
          <a:xfrm>
            <a:off x="243193" y="4260135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9" name="Rounded Rectangle 46">
            <a:extLst>
              <a:ext uri="{FF2B5EF4-FFF2-40B4-BE49-F238E27FC236}">
                <a16:creationId xmlns:a16="http://schemas.microsoft.com/office/drawing/2014/main" id="{9E9E36EA-12D3-49CE-B6E4-B31D859599B5}"/>
              </a:ext>
            </a:extLst>
          </p:cNvPr>
          <p:cNvSpPr/>
          <p:nvPr/>
        </p:nvSpPr>
        <p:spPr>
          <a:xfrm>
            <a:off x="43498" y="40565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220B66-DD33-4A75-851E-37E007C88A48}"/>
              </a:ext>
            </a:extLst>
          </p:cNvPr>
          <p:cNvCxnSpPr>
            <a:cxnSpLocks/>
          </p:cNvCxnSpPr>
          <p:nvPr/>
        </p:nvCxnSpPr>
        <p:spPr>
          <a:xfrm flipV="1">
            <a:off x="203400" y="282028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618B49-978F-49FB-B28B-956E45AE87D1}"/>
              </a:ext>
            </a:extLst>
          </p:cNvPr>
          <p:cNvSpPr txBox="1"/>
          <p:nvPr/>
        </p:nvSpPr>
        <p:spPr>
          <a:xfrm>
            <a:off x="239565" y="2893659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59582D-2E12-45DE-A48B-10C70CC3FD44}"/>
              </a:ext>
            </a:extLst>
          </p:cNvPr>
          <p:cNvSpPr txBox="1"/>
          <p:nvPr/>
        </p:nvSpPr>
        <p:spPr>
          <a:xfrm>
            <a:off x="122624" y="26376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Element Key</a:t>
            </a:r>
          </a:p>
        </p:txBody>
      </p:sp>
      <p:sp>
        <p:nvSpPr>
          <p:cNvPr id="28" name="Rounded Rectangle 46">
            <a:extLst>
              <a:ext uri="{FF2B5EF4-FFF2-40B4-BE49-F238E27FC236}">
                <a16:creationId xmlns:a16="http://schemas.microsoft.com/office/drawing/2014/main" id="{4379D948-C963-4E7E-8F92-F0491A47B917}"/>
              </a:ext>
            </a:extLst>
          </p:cNvPr>
          <p:cNvSpPr/>
          <p:nvPr/>
        </p:nvSpPr>
        <p:spPr>
          <a:xfrm>
            <a:off x="3079667" y="1260910"/>
            <a:ext cx="1248936" cy="6579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ounded Rectangle 46">
            <a:extLst>
              <a:ext uri="{FF2B5EF4-FFF2-40B4-BE49-F238E27FC236}">
                <a16:creationId xmlns:a16="http://schemas.microsoft.com/office/drawing/2014/main" id="{2CDE2A0E-95E3-4154-8D2C-1C021614CFAE}"/>
              </a:ext>
            </a:extLst>
          </p:cNvPr>
          <p:cNvSpPr/>
          <p:nvPr/>
        </p:nvSpPr>
        <p:spPr>
          <a:xfrm>
            <a:off x="3079667" y="76616"/>
            <a:ext cx="1248936" cy="6579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Dataset</a:t>
            </a:r>
          </a:p>
        </p:txBody>
      </p:sp>
      <p:cxnSp>
        <p:nvCxnSpPr>
          <p:cNvPr id="52" name="Elbow Connector 81">
            <a:extLst>
              <a:ext uri="{FF2B5EF4-FFF2-40B4-BE49-F238E27FC236}">
                <a16:creationId xmlns:a16="http://schemas.microsoft.com/office/drawing/2014/main" id="{73DAA358-34D3-4DED-9964-72575FFD8CC4}"/>
              </a:ext>
            </a:extLst>
          </p:cNvPr>
          <p:cNvCxnSpPr>
            <a:cxnSpLocks/>
            <a:stCxn id="28" idx="3"/>
            <a:endCxn id="43" idx="3"/>
          </p:cNvCxnSpPr>
          <p:nvPr/>
        </p:nvCxnSpPr>
        <p:spPr>
          <a:xfrm flipV="1">
            <a:off x="4328603" y="405577"/>
            <a:ext cx="12700" cy="118429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86374FF-505C-43B0-8B88-E8F2015A871B}"/>
              </a:ext>
            </a:extLst>
          </p:cNvPr>
          <p:cNvSpPr txBox="1"/>
          <p:nvPr/>
        </p:nvSpPr>
        <p:spPr>
          <a:xfrm>
            <a:off x="4662142" y="1030889"/>
            <a:ext cx="135287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void:objectsTarget</a:t>
            </a:r>
            <a:r>
              <a:rPr lang="en-US" sz="1200" dirty="0"/>
              <a:t> [1]</a:t>
            </a:r>
          </a:p>
        </p:txBody>
      </p:sp>
      <p:sp>
        <p:nvSpPr>
          <p:cNvPr id="76" name="Rounded Rectangle 46">
            <a:extLst>
              <a:ext uri="{FF2B5EF4-FFF2-40B4-BE49-F238E27FC236}">
                <a16:creationId xmlns:a16="http://schemas.microsoft.com/office/drawing/2014/main" id="{4CBA7A5B-5AFD-4DBE-B7C4-66BFC25536D3}"/>
              </a:ext>
            </a:extLst>
          </p:cNvPr>
          <p:cNvSpPr/>
          <p:nvPr/>
        </p:nvSpPr>
        <p:spPr>
          <a:xfrm>
            <a:off x="43497" y="1207087"/>
            <a:ext cx="1248936" cy="6579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LOC-I Ontology Class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298CF8-FBDA-45DA-BF90-DDFD28130A7D}"/>
              </a:ext>
            </a:extLst>
          </p:cNvPr>
          <p:cNvCxnSpPr>
            <a:cxnSpLocks/>
            <a:stCxn id="28" idx="0"/>
            <a:endCxn id="43" idx="2"/>
          </p:cNvCxnSpPr>
          <p:nvPr/>
        </p:nvCxnSpPr>
        <p:spPr>
          <a:xfrm flipV="1">
            <a:off x="3704135" y="734538"/>
            <a:ext cx="0" cy="5263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81">
            <a:extLst>
              <a:ext uri="{FF2B5EF4-FFF2-40B4-BE49-F238E27FC236}">
                <a16:creationId xmlns:a16="http://schemas.microsoft.com/office/drawing/2014/main" id="{C26A1DD7-7013-419A-99E9-C5CA37F10DDC}"/>
              </a:ext>
            </a:extLst>
          </p:cNvPr>
          <p:cNvCxnSpPr>
            <a:cxnSpLocks/>
            <a:stCxn id="28" idx="1"/>
            <a:endCxn id="43" idx="1"/>
          </p:cNvCxnSpPr>
          <p:nvPr/>
        </p:nvCxnSpPr>
        <p:spPr>
          <a:xfrm rot="10800000">
            <a:off x="3079667" y="405577"/>
            <a:ext cx="12700" cy="118429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A4E96CB-0A86-4B0C-833F-203712F57F2A}"/>
              </a:ext>
            </a:extLst>
          </p:cNvPr>
          <p:cNvSpPr txBox="1"/>
          <p:nvPr/>
        </p:nvSpPr>
        <p:spPr>
          <a:xfrm>
            <a:off x="1426406" y="1030889"/>
            <a:ext cx="141218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void:subjectsTarget</a:t>
            </a:r>
            <a:r>
              <a:rPr lang="en-US" sz="1200" dirty="0"/>
              <a:t> [1]</a:t>
            </a:r>
          </a:p>
        </p:txBody>
      </p:sp>
      <p:sp>
        <p:nvSpPr>
          <p:cNvPr id="56" name="Rounded Rectangle 46">
            <a:extLst>
              <a:ext uri="{FF2B5EF4-FFF2-40B4-BE49-F238E27FC236}">
                <a16:creationId xmlns:a16="http://schemas.microsoft.com/office/drawing/2014/main" id="{C4269981-610F-4C41-9A26-69D33D883831}"/>
              </a:ext>
            </a:extLst>
          </p:cNvPr>
          <p:cNvSpPr/>
          <p:nvPr/>
        </p:nvSpPr>
        <p:spPr>
          <a:xfrm>
            <a:off x="3075378" y="2556337"/>
            <a:ext cx="1248936" cy="6579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0BD337E-4E9D-4C66-BDCF-C0EFFA623128}"/>
              </a:ext>
            </a:extLst>
          </p:cNvPr>
          <p:cNvCxnSpPr>
            <a:cxnSpLocks/>
            <a:stCxn id="56" idx="0"/>
            <a:endCxn id="28" idx="2"/>
          </p:cNvCxnSpPr>
          <p:nvPr/>
        </p:nvCxnSpPr>
        <p:spPr>
          <a:xfrm flipV="1">
            <a:off x="3699846" y="1918832"/>
            <a:ext cx="4289" cy="63750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0FCBBA5-53E4-4F10-AE05-3801DABB6010}"/>
              </a:ext>
            </a:extLst>
          </p:cNvPr>
          <p:cNvSpPr txBox="1"/>
          <p:nvPr/>
        </p:nvSpPr>
        <p:spPr>
          <a:xfrm>
            <a:off x="2731523" y="2150604"/>
            <a:ext cx="92224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reg:register</a:t>
            </a:r>
            <a:r>
              <a:rPr lang="en-US" sz="1200" dirty="0"/>
              <a:t> [1]</a:t>
            </a:r>
          </a:p>
        </p:txBody>
      </p:sp>
      <p:sp>
        <p:nvSpPr>
          <p:cNvPr id="22" name="Rounded Rectangle 46">
            <a:extLst>
              <a:ext uri="{FF2B5EF4-FFF2-40B4-BE49-F238E27FC236}">
                <a16:creationId xmlns:a16="http://schemas.microsoft.com/office/drawing/2014/main" id="{E5D719BD-AB50-4863-BBFD-081BB3EE5F9E}"/>
              </a:ext>
            </a:extLst>
          </p:cNvPr>
          <p:cNvSpPr/>
          <p:nvPr/>
        </p:nvSpPr>
        <p:spPr>
          <a:xfrm>
            <a:off x="5445122" y="1919587"/>
            <a:ext cx="1248936" cy="6579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Publisher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CFA944-B49E-4E33-A655-0CCDF96936BF}"/>
              </a:ext>
            </a:extLst>
          </p:cNvPr>
          <p:cNvCxnSpPr>
            <a:cxnSpLocks/>
            <a:stCxn id="28" idx="3"/>
            <a:endCxn id="22" idx="1"/>
          </p:cNvCxnSpPr>
          <p:nvPr/>
        </p:nvCxnSpPr>
        <p:spPr>
          <a:xfrm>
            <a:off x="4328603" y="1589871"/>
            <a:ext cx="1116519" cy="65867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3B67834-0EF8-4E46-814B-5E8856BC7932}"/>
              </a:ext>
            </a:extLst>
          </p:cNvPr>
          <p:cNvSpPr/>
          <p:nvPr/>
        </p:nvSpPr>
        <p:spPr>
          <a:xfrm>
            <a:off x="5445122" y="2780992"/>
            <a:ext cx="1248936" cy="334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>
                <a:solidFill>
                  <a:schemeClr val="tx1"/>
                </a:solidFill>
              </a:rPr>
              <a:t>xsd:datetime</a:t>
            </a:r>
            <a:endParaRPr lang="en-AU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837037-F788-49EC-8281-10DA76962D20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4328603" y="1589871"/>
            <a:ext cx="1116519" cy="135852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D9CB19-F29A-4347-9D33-1ABBC213D956}"/>
              </a:ext>
            </a:extLst>
          </p:cNvPr>
          <p:cNvSpPr txBox="1"/>
          <p:nvPr/>
        </p:nvSpPr>
        <p:spPr>
          <a:xfrm>
            <a:off x="3852054" y="2217776"/>
            <a:ext cx="1449692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prov:createdAtTime</a:t>
            </a:r>
            <a:r>
              <a:rPr lang="en-US" sz="1200" dirty="0"/>
              <a:t> [1]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CB1B39-D7A1-46F2-9A98-04EA4E5B7FE1}"/>
              </a:ext>
            </a:extLst>
          </p:cNvPr>
          <p:cNvSpPr txBox="1"/>
          <p:nvPr/>
        </p:nvSpPr>
        <p:spPr>
          <a:xfrm>
            <a:off x="4523039" y="1640586"/>
            <a:ext cx="155741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 err="1"/>
              <a:t>prov:wasAttributedTo</a:t>
            </a:r>
            <a:r>
              <a:rPr lang="pl-PL" sz="1200" dirty="0"/>
              <a:t> </a:t>
            </a:r>
            <a:r>
              <a:rPr lang="en-US" sz="12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99058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8">
            <a:extLst>
              <a:ext uri="{FF2B5EF4-FFF2-40B4-BE49-F238E27FC236}">
                <a16:creationId xmlns:a16="http://schemas.microsoft.com/office/drawing/2014/main" id="{28165AD4-07ED-48FC-89A3-D6378986DB68}"/>
              </a:ext>
            </a:extLst>
          </p:cNvPr>
          <p:cNvSpPr/>
          <p:nvPr/>
        </p:nvSpPr>
        <p:spPr>
          <a:xfrm>
            <a:off x="43497" y="2006309"/>
            <a:ext cx="1248936" cy="6579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prov:Entity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202BB3-3155-466B-954E-9D034F80F68C}"/>
              </a:ext>
            </a:extLst>
          </p:cNvPr>
          <p:cNvCxnSpPr>
            <a:cxnSpLocks/>
          </p:cNvCxnSpPr>
          <p:nvPr/>
        </p:nvCxnSpPr>
        <p:spPr>
          <a:xfrm flipV="1">
            <a:off x="203400" y="348610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309CB0-4146-4EDE-8094-9830B776D69F}"/>
              </a:ext>
            </a:extLst>
          </p:cNvPr>
          <p:cNvSpPr txBox="1"/>
          <p:nvPr/>
        </p:nvSpPr>
        <p:spPr>
          <a:xfrm>
            <a:off x="239565" y="3559482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AB0D45-9B1B-4365-A11D-46E27EE4A5DF}"/>
              </a:ext>
            </a:extLst>
          </p:cNvPr>
          <p:cNvCxnSpPr>
            <a:cxnSpLocks/>
          </p:cNvCxnSpPr>
          <p:nvPr/>
        </p:nvCxnSpPr>
        <p:spPr>
          <a:xfrm flipV="1">
            <a:off x="200910" y="4186762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CE3DE9-4976-467F-8126-9B444626775E}"/>
              </a:ext>
            </a:extLst>
          </p:cNvPr>
          <p:cNvSpPr txBox="1"/>
          <p:nvPr/>
        </p:nvSpPr>
        <p:spPr>
          <a:xfrm>
            <a:off x="243193" y="4260135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9" name="Rounded Rectangle 46">
            <a:extLst>
              <a:ext uri="{FF2B5EF4-FFF2-40B4-BE49-F238E27FC236}">
                <a16:creationId xmlns:a16="http://schemas.microsoft.com/office/drawing/2014/main" id="{9E9E36EA-12D3-49CE-B6E4-B31D859599B5}"/>
              </a:ext>
            </a:extLst>
          </p:cNvPr>
          <p:cNvSpPr/>
          <p:nvPr/>
        </p:nvSpPr>
        <p:spPr>
          <a:xfrm>
            <a:off x="43498" y="40565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220B66-DD33-4A75-851E-37E007C88A48}"/>
              </a:ext>
            </a:extLst>
          </p:cNvPr>
          <p:cNvCxnSpPr>
            <a:cxnSpLocks/>
          </p:cNvCxnSpPr>
          <p:nvPr/>
        </p:nvCxnSpPr>
        <p:spPr>
          <a:xfrm flipV="1">
            <a:off x="203400" y="282028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618B49-978F-49FB-B28B-956E45AE87D1}"/>
              </a:ext>
            </a:extLst>
          </p:cNvPr>
          <p:cNvSpPr txBox="1"/>
          <p:nvPr/>
        </p:nvSpPr>
        <p:spPr>
          <a:xfrm>
            <a:off x="239565" y="2893659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59582D-2E12-45DE-A48B-10C70CC3FD44}"/>
              </a:ext>
            </a:extLst>
          </p:cNvPr>
          <p:cNvSpPr txBox="1"/>
          <p:nvPr/>
        </p:nvSpPr>
        <p:spPr>
          <a:xfrm>
            <a:off x="122624" y="26376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Element Key</a:t>
            </a:r>
          </a:p>
        </p:txBody>
      </p:sp>
      <p:sp>
        <p:nvSpPr>
          <p:cNvPr id="28" name="Rounded Rectangle 46">
            <a:extLst>
              <a:ext uri="{FF2B5EF4-FFF2-40B4-BE49-F238E27FC236}">
                <a16:creationId xmlns:a16="http://schemas.microsoft.com/office/drawing/2014/main" id="{4379D948-C963-4E7E-8F92-F0491A47B917}"/>
              </a:ext>
            </a:extLst>
          </p:cNvPr>
          <p:cNvSpPr/>
          <p:nvPr/>
        </p:nvSpPr>
        <p:spPr>
          <a:xfrm>
            <a:off x="1883908" y="56725"/>
            <a:ext cx="1248936" cy="6579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46">
            <a:extLst>
              <a:ext uri="{FF2B5EF4-FFF2-40B4-BE49-F238E27FC236}">
                <a16:creationId xmlns:a16="http://schemas.microsoft.com/office/drawing/2014/main" id="{4CBA7A5B-5AFD-4DBE-B7C4-66BFC25536D3}"/>
              </a:ext>
            </a:extLst>
          </p:cNvPr>
          <p:cNvSpPr/>
          <p:nvPr/>
        </p:nvSpPr>
        <p:spPr>
          <a:xfrm>
            <a:off x="43497" y="1207087"/>
            <a:ext cx="1248936" cy="6579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LOC-I Ontology Class</a:t>
            </a:r>
          </a:p>
        </p:txBody>
      </p:sp>
      <p:sp>
        <p:nvSpPr>
          <p:cNvPr id="56" name="Rounded Rectangle 46">
            <a:extLst>
              <a:ext uri="{FF2B5EF4-FFF2-40B4-BE49-F238E27FC236}">
                <a16:creationId xmlns:a16="http://schemas.microsoft.com/office/drawing/2014/main" id="{C4269981-610F-4C41-9A26-69D33D883831}"/>
              </a:ext>
            </a:extLst>
          </p:cNvPr>
          <p:cNvSpPr/>
          <p:nvPr/>
        </p:nvSpPr>
        <p:spPr>
          <a:xfrm>
            <a:off x="1879619" y="1352152"/>
            <a:ext cx="1248936" cy="6579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57" name="Rounded Rectangle 46">
            <a:extLst>
              <a:ext uri="{FF2B5EF4-FFF2-40B4-BE49-F238E27FC236}">
                <a16:creationId xmlns:a16="http://schemas.microsoft.com/office/drawing/2014/main" id="{46F9C6C8-F496-44C0-89D9-CA0389767DE0}"/>
              </a:ext>
            </a:extLst>
          </p:cNvPr>
          <p:cNvSpPr/>
          <p:nvPr/>
        </p:nvSpPr>
        <p:spPr>
          <a:xfrm>
            <a:off x="1879619" y="259218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rdf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B8958D-1FD0-40B4-BF1E-3AAB47411AFF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504087" y="2010074"/>
            <a:ext cx="0" cy="5821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46">
            <a:extLst>
              <a:ext uri="{FF2B5EF4-FFF2-40B4-BE49-F238E27FC236}">
                <a16:creationId xmlns:a16="http://schemas.microsoft.com/office/drawing/2014/main" id="{A71389D9-894D-41BB-BDFE-C7C58231E8DA}"/>
              </a:ext>
            </a:extLst>
          </p:cNvPr>
          <p:cNvSpPr/>
          <p:nvPr/>
        </p:nvSpPr>
        <p:spPr>
          <a:xfrm>
            <a:off x="4911081" y="1347109"/>
            <a:ext cx="1248936" cy="6579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prov:Plan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B0B26E2-9F20-40B4-9898-7A51A99218DF}"/>
              </a:ext>
            </a:extLst>
          </p:cNvPr>
          <p:cNvCxnSpPr>
            <a:cxnSpLocks/>
            <a:stCxn id="56" idx="3"/>
            <a:endCxn id="84" idx="1"/>
          </p:cNvCxnSpPr>
          <p:nvPr/>
        </p:nvCxnSpPr>
        <p:spPr>
          <a:xfrm flipV="1">
            <a:off x="3128555" y="1676070"/>
            <a:ext cx="1782526" cy="504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C593C63-529B-4330-B4F7-C9DD63954613}"/>
              </a:ext>
            </a:extLst>
          </p:cNvPr>
          <p:cNvSpPr txBox="1"/>
          <p:nvPr/>
        </p:nvSpPr>
        <p:spPr>
          <a:xfrm>
            <a:off x="3197766" y="1419257"/>
            <a:ext cx="1644104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pl-PL" sz="1200" dirty="0"/>
              <a:t>hadGenerationMethod </a:t>
            </a:r>
            <a:r>
              <a:rPr lang="en-US" sz="1200" dirty="0"/>
              <a:t>[1]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0BD337E-4E9D-4C66-BDCF-C0EFFA623128}"/>
              </a:ext>
            </a:extLst>
          </p:cNvPr>
          <p:cNvCxnSpPr>
            <a:cxnSpLocks/>
            <a:stCxn id="56" idx="0"/>
            <a:endCxn id="28" idx="2"/>
          </p:cNvCxnSpPr>
          <p:nvPr/>
        </p:nvCxnSpPr>
        <p:spPr>
          <a:xfrm flipV="1">
            <a:off x="2504087" y="714647"/>
            <a:ext cx="4289" cy="63750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0FCBBA5-53E4-4F10-AE05-3801DABB6010}"/>
              </a:ext>
            </a:extLst>
          </p:cNvPr>
          <p:cNvSpPr txBox="1"/>
          <p:nvPr/>
        </p:nvSpPr>
        <p:spPr>
          <a:xfrm>
            <a:off x="1727788" y="967417"/>
            <a:ext cx="715452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reg:register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EC95B-B44F-46E7-B05D-38740AFF9C38}"/>
              </a:ext>
            </a:extLst>
          </p:cNvPr>
          <p:cNvSpPr txBox="1"/>
          <p:nvPr/>
        </p:nvSpPr>
        <p:spPr>
          <a:xfrm>
            <a:off x="7534409" y="3244033"/>
            <a:ext cx="4221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C00000"/>
                </a:solidFill>
              </a:rPr>
              <a:t>SOSA uses:</a:t>
            </a:r>
          </a:p>
          <a:p>
            <a:r>
              <a:rPr lang="pl-PL" dirty="0">
                <a:solidFill>
                  <a:srgbClr val="C00000"/>
                </a:solidFill>
              </a:rPr>
              <a:t>Result isResultOf Observation .</a:t>
            </a:r>
          </a:p>
          <a:p>
            <a:r>
              <a:rPr lang="pl-PL" dirty="0">
                <a:solidFill>
                  <a:srgbClr val="C00000"/>
                </a:solidFill>
              </a:rPr>
              <a:t>Observation usedProcedure Procedure.</a:t>
            </a:r>
          </a:p>
          <a:p>
            <a:r>
              <a:rPr lang="pl-PL" dirty="0">
                <a:solidFill>
                  <a:srgbClr val="C00000"/>
                </a:solidFill>
              </a:rPr>
              <a:t>to link a Result to a Procedure (method)</a:t>
            </a:r>
          </a:p>
          <a:p>
            <a:endParaRPr lang="pl-PL" dirty="0">
              <a:solidFill>
                <a:srgbClr val="C00000"/>
              </a:solidFill>
            </a:endParaRPr>
          </a:p>
          <a:p>
            <a:r>
              <a:rPr lang="pl-PL" dirty="0">
                <a:solidFill>
                  <a:srgbClr val="C00000"/>
                </a:solidFill>
              </a:rPr>
              <a:t>PROV uses:</a:t>
            </a:r>
          </a:p>
          <a:p>
            <a:endParaRPr lang="pl-PL" dirty="0">
              <a:solidFill>
                <a:srgbClr val="C00000"/>
              </a:solidFill>
            </a:endParaRPr>
          </a:p>
          <a:p>
            <a:r>
              <a:rPr lang="pl-PL" dirty="0">
                <a:solidFill>
                  <a:srgbClr val="C00000"/>
                </a:solidFill>
              </a:rPr>
              <a:t>Entity wasGeneratedBy Activity .</a:t>
            </a:r>
          </a:p>
          <a:p>
            <a:r>
              <a:rPr lang="pl-PL" dirty="0">
                <a:solidFill>
                  <a:srgbClr val="C00000"/>
                </a:solidFill>
              </a:rPr>
              <a:t>Activity qualifiedAssociation Association .</a:t>
            </a:r>
          </a:p>
          <a:p>
            <a:r>
              <a:rPr lang="pl-PL" dirty="0">
                <a:solidFill>
                  <a:srgbClr val="C00000"/>
                </a:solidFill>
              </a:rPr>
              <a:t>Association hadPlan Plan .</a:t>
            </a:r>
          </a:p>
          <a:p>
            <a:r>
              <a:rPr lang="pl-PL" dirty="0">
                <a:solidFill>
                  <a:srgbClr val="C00000"/>
                </a:solidFill>
              </a:rPr>
              <a:t>to link an Entity to a Plan</a:t>
            </a:r>
          </a:p>
        </p:txBody>
      </p:sp>
    </p:spTree>
    <p:extLst>
      <p:ext uri="{BB962C8B-B14F-4D97-AF65-F5344CB8AC3E}">
        <p14:creationId xmlns:p14="http://schemas.microsoft.com/office/powerpoint/2010/main" val="313210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202BB3-3155-466B-954E-9D034F80F68C}"/>
              </a:ext>
            </a:extLst>
          </p:cNvPr>
          <p:cNvCxnSpPr>
            <a:cxnSpLocks/>
          </p:cNvCxnSpPr>
          <p:nvPr/>
        </p:nvCxnSpPr>
        <p:spPr>
          <a:xfrm flipV="1">
            <a:off x="229466" y="2745444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309CB0-4146-4EDE-8094-9830B776D69F}"/>
              </a:ext>
            </a:extLst>
          </p:cNvPr>
          <p:cNvSpPr txBox="1"/>
          <p:nvPr/>
        </p:nvSpPr>
        <p:spPr>
          <a:xfrm>
            <a:off x="265631" y="2818818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AB0D45-9B1B-4365-A11D-46E27EE4A5DF}"/>
              </a:ext>
            </a:extLst>
          </p:cNvPr>
          <p:cNvCxnSpPr>
            <a:cxnSpLocks/>
          </p:cNvCxnSpPr>
          <p:nvPr/>
        </p:nvCxnSpPr>
        <p:spPr>
          <a:xfrm flipV="1">
            <a:off x="226976" y="3446098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CE3DE9-4976-467F-8126-9B444626775E}"/>
              </a:ext>
            </a:extLst>
          </p:cNvPr>
          <p:cNvSpPr txBox="1"/>
          <p:nvPr/>
        </p:nvSpPr>
        <p:spPr>
          <a:xfrm>
            <a:off x="269259" y="3519471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9" name="Rounded Rectangle 46">
            <a:extLst>
              <a:ext uri="{FF2B5EF4-FFF2-40B4-BE49-F238E27FC236}">
                <a16:creationId xmlns:a16="http://schemas.microsoft.com/office/drawing/2014/main" id="{9E9E36EA-12D3-49CE-B6E4-B31D859599B5}"/>
              </a:ext>
            </a:extLst>
          </p:cNvPr>
          <p:cNvSpPr/>
          <p:nvPr/>
        </p:nvSpPr>
        <p:spPr>
          <a:xfrm>
            <a:off x="43498" y="40565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220B66-DD33-4A75-851E-37E007C88A48}"/>
              </a:ext>
            </a:extLst>
          </p:cNvPr>
          <p:cNvCxnSpPr>
            <a:cxnSpLocks/>
          </p:cNvCxnSpPr>
          <p:nvPr/>
        </p:nvCxnSpPr>
        <p:spPr>
          <a:xfrm flipV="1">
            <a:off x="229466" y="2079621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618B49-978F-49FB-B28B-956E45AE87D1}"/>
              </a:ext>
            </a:extLst>
          </p:cNvPr>
          <p:cNvSpPr txBox="1"/>
          <p:nvPr/>
        </p:nvSpPr>
        <p:spPr>
          <a:xfrm>
            <a:off x="265631" y="2152995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59582D-2E12-45DE-A48B-10C70CC3FD44}"/>
              </a:ext>
            </a:extLst>
          </p:cNvPr>
          <p:cNvSpPr txBox="1"/>
          <p:nvPr/>
        </p:nvSpPr>
        <p:spPr>
          <a:xfrm>
            <a:off x="122624" y="26376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Element Key</a:t>
            </a:r>
          </a:p>
        </p:txBody>
      </p:sp>
      <p:sp>
        <p:nvSpPr>
          <p:cNvPr id="28" name="Rounded Rectangle 46">
            <a:extLst>
              <a:ext uri="{FF2B5EF4-FFF2-40B4-BE49-F238E27FC236}">
                <a16:creationId xmlns:a16="http://schemas.microsoft.com/office/drawing/2014/main" id="{4379D948-C963-4E7E-8F92-F0491A47B917}"/>
              </a:ext>
            </a:extLst>
          </p:cNvPr>
          <p:cNvSpPr/>
          <p:nvPr/>
        </p:nvSpPr>
        <p:spPr>
          <a:xfrm>
            <a:off x="1883908" y="56725"/>
            <a:ext cx="1248936" cy="6579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76" name="Rounded Rectangle 46">
            <a:extLst>
              <a:ext uri="{FF2B5EF4-FFF2-40B4-BE49-F238E27FC236}">
                <a16:creationId xmlns:a16="http://schemas.microsoft.com/office/drawing/2014/main" id="{4CBA7A5B-5AFD-4DBE-B7C4-66BFC25536D3}"/>
              </a:ext>
            </a:extLst>
          </p:cNvPr>
          <p:cNvSpPr/>
          <p:nvPr/>
        </p:nvSpPr>
        <p:spPr>
          <a:xfrm>
            <a:off x="43497" y="1207087"/>
            <a:ext cx="1248936" cy="6579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LOC-I Ontology Class</a:t>
            </a:r>
          </a:p>
        </p:txBody>
      </p:sp>
      <p:sp>
        <p:nvSpPr>
          <p:cNvPr id="56" name="Rounded Rectangle 46">
            <a:extLst>
              <a:ext uri="{FF2B5EF4-FFF2-40B4-BE49-F238E27FC236}">
                <a16:creationId xmlns:a16="http://schemas.microsoft.com/office/drawing/2014/main" id="{C4269981-610F-4C41-9A26-69D33D883831}"/>
              </a:ext>
            </a:extLst>
          </p:cNvPr>
          <p:cNvSpPr/>
          <p:nvPr/>
        </p:nvSpPr>
        <p:spPr>
          <a:xfrm>
            <a:off x="1879619" y="1352152"/>
            <a:ext cx="1248936" cy="6579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Feature</a:t>
            </a:r>
          </a:p>
        </p:txBody>
      </p:sp>
      <p:sp>
        <p:nvSpPr>
          <p:cNvPr id="57" name="Rounded Rectangle 46">
            <a:extLst>
              <a:ext uri="{FF2B5EF4-FFF2-40B4-BE49-F238E27FC236}">
                <a16:creationId xmlns:a16="http://schemas.microsoft.com/office/drawing/2014/main" id="{46F9C6C8-F496-44C0-89D9-CA0389767DE0}"/>
              </a:ext>
            </a:extLst>
          </p:cNvPr>
          <p:cNvSpPr/>
          <p:nvPr/>
        </p:nvSpPr>
        <p:spPr>
          <a:xfrm>
            <a:off x="1879619" y="259218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geo: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Feature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B8958D-1FD0-40B4-BF1E-3AAB47411AFF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504087" y="2010074"/>
            <a:ext cx="0" cy="5821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46">
            <a:extLst>
              <a:ext uri="{FF2B5EF4-FFF2-40B4-BE49-F238E27FC236}">
                <a16:creationId xmlns:a16="http://schemas.microsoft.com/office/drawing/2014/main" id="{EE141680-85F8-4240-8EE1-86FCC8F6129F}"/>
              </a:ext>
            </a:extLst>
          </p:cNvPr>
          <p:cNvSpPr/>
          <p:nvPr/>
        </p:nvSpPr>
        <p:spPr>
          <a:xfrm>
            <a:off x="4924440" y="13521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geo: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Geometry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4DA4A0-92DE-4525-9FCE-2E0F1E7435E8}"/>
              </a:ext>
            </a:extLst>
          </p:cNvPr>
          <p:cNvCxnSpPr>
            <a:cxnSpLocks/>
            <a:stCxn id="56" idx="3"/>
            <a:endCxn id="66" idx="1"/>
          </p:cNvCxnSpPr>
          <p:nvPr/>
        </p:nvCxnSpPr>
        <p:spPr>
          <a:xfrm>
            <a:off x="3128555" y="1681113"/>
            <a:ext cx="179588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5F41FD8-FF97-450A-BF52-A9B74F378A7A}"/>
              </a:ext>
            </a:extLst>
          </p:cNvPr>
          <p:cNvSpPr txBox="1"/>
          <p:nvPr/>
        </p:nvSpPr>
        <p:spPr>
          <a:xfrm>
            <a:off x="3274405" y="1384229"/>
            <a:ext cx="1476623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geo:hasGeometry</a:t>
            </a:r>
            <a:r>
              <a:rPr lang="en-US" sz="1200" dirty="0"/>
              <a:t> [1..*]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0BD337E-4E9D-4C66-BDCF-C0EFFA623128}"/>
              </a:ext>
            </a:extLst>
          </p:cNvPr>
          <p:cNvCxnSpPr>
            <a:cxnSpLocks/>
            <a:stCxn id="56" idx="0"/>
            <a:endCxn id="28" idx="2"/>
          </p:cNvCxnSpPr>
          <p:nvPr/>
        </p:nvCxnSpPr>
        <p:spPr>
          <a:xfrm flipV="1">
            <a:off x="2504087" y="714647"/>
            <a:ext cx="4289" cy="63750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0FCBBA5-53E4-4F10-AE05-3801DABB6010}"/>
              </a:ext>
            </a:extLst>
          </p:cNvPr>
          <p:cNvSpPr txBox="1"/>
          <p:nvPr/>
        </p:nvSpPr>
        <p:spPr>
          <a:xfrm>
            <a:off x="1526144" y="979706"/>
            <a:ext cx="92224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 err="1"/>
              <a:t>reg:register</a:t>
            </a:r>
            <a:r>
              <a:rPr lang="en-US" sz="1200" dirty="0"/>
              <a:t> [1]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15B8D6-8251-4A8C-A21E-347522B5EA38}"/>
              </a:ext>
            </a:extLst>
          </p:cNvPr>
          <p:cNvSpPr txBox="1"/>
          <p:nvPr/>
        </p:nvSpPr>
        <p:spPr>
          <a:xfrm>
            <a:off x="6765993" y="180264"/>
            <a:ext cx="3410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Check how to state that this is a path that must end in a Dataset, just like Simon’s </a:t>
            </a:r>
            <a:r>
              <a:rPr lang="en-AU" dirty="0" err="1">
                <a:solidFill>
                  <a:srgbClr val="C00000"/>
                </a:solidFill>
              </a:rPr>
              <a:t>UltimateFeatureOfInterest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FF5F1D-307E-4C55-B047-AFE8CEE7BDBF}"/>
              </a:ext>
            </a:extLst>
          </p:cNvPr>
          <p:cNvCxnSpPr>
            <a:cxnSpLocks/>
            <a:stCxn id="30" idx="1"/>
            <a:endCxn id="111" idx="0"/>
          </p:cNvCxnSpPr>
          <p:nvPr/>
        </p:nvCxnSpPr>
        <p:spPr>
          <a:xfrm flipH="1">
            <a:off x="1987264" y="780429"/>
            <a:ext cx="4778729" cy="1992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6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237</Words>
  <Application>Microsoft Office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Car, Nicholas (L&amp;W, Dutton Park)</cp:lastModifiedBy>
  <cp:revision>16</cp:revision>
  <dcterms:created xsi:type="dcterms:W3CDTF">2018-11-06T19:55:15Z</dcterms:created>
  <dcterms:modified xsi:type="dcterms:W3CDTF">2018-11-09T10:29:20Z</dcterms:modified>
</cp:coreProperties>
</file>