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3" r:id="rId4"/>
    <p:sldId id="264" r:id="rId5"/>
    <p:sldId id="257" r:id="rId6"/>
    <p:sldId id="266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49" d="100"/>
          <a:sy n="49" d="100"/>
        </p:scale>
        <p:origin x="16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7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8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6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04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36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21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16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5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3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8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7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4CDC-6C0F-43B9-B21D-A367EC8D3D4F}" type="datetimeFigureOut">
              <a:rPr lang="en-AU" smtClean="0"/>
              <a:t>25/10/2018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0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1519" y="3486830"/>
            <a:ext cx="4476585" cy="30690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6211615" y="516825"/>
            <a:ext cx="3494133" cy="2072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11615" y="3480277"/>
            <a:ext cx="4468714" cy="3075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6435266" y="4275329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EXTRACTOR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7087369" y="1311877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EXTRACTOR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3202564" y="4203053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Load </a:t>
            </a:r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963042" y="5427412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Load XML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963042" y="4169727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Excel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8704005" y="4275329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Quality Control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7099502" y="3727267"/>
            <a:ext cx="265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Keywords Extraction (PDF)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5769" y="708096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Web Downloader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4353" y="3604494"/>
            <a:ext cx="22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111111"/>
                </a:solidFill>
              </a:rPr>
              <a:t>SKOS Reader &amp; Writer</a:t>
            </a:r>
            <a:endParaRPr lang="en-AU" u="sng" dirty="0">
              <a:solidFill>
                <a:srgbClr val="11111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35266" y="5415589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OCR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3202564" y="5447291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Merge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314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827" y="2378928"/>
            <a:ext cx="3494133" cy="2072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5499581" y="3173980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EXTRACTOR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37981" y="2570199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Web Downloader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870" y="28264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Inputs</a:t>
            </a:r>
            <a:endParaRPr lang="en-AU" u="sng" dirty="0"/>
          </a:p>
        </p:txBody>
      </p:sp>
      <p:sp>
        <p:nvSpPr>
          <p:cNvPr id="8" name="Right Arrow 7"/>
          <p:cNvSpPr/>
          <p:nvPr/>
        </p:nvSpPr>
        <p:spPr>
          <a:xfrm>
            <a:off x="3083535" y="3308863"/>
            <a:ext cx="1300866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579870" y="3279283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Search Domain : String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9870" y="369589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Starting URL : String</a:t>
            </a:r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>
            <a:off x="8477238" y="3308863"/>
            <a:ext cx="1300866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9926996" y="27548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Outputs</a:t>
            </a:r>
            <a:endParaRPr lang="en-A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882138" y="3195746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Files : Binary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09720" y="4140524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Browser Type : String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20716" y="4556874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File Type : String</a:t>
            </a:r>
            <a:endParaRPr lang="en-AU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1.0 Web Downloader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9921436" y="356507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URL &amp; Filename : </a:t>
            </a:r>
            <a:r>
              <a:rPr lang="en-AU" dirty="0" err="1" smtClean="0"/>
              <a:t>Json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70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1.1 Web Downloader Overview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1678193" y="1893346"/>
            <a:ext cx="7930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This simple program downloads files from a website, designed to be simple to use.</a:t>
            </a:r>
          </a:p>
          <a:p>
            <a:r>
              <a:rPr lang="en-AU" dirty="0" smtClean="0"/>
              <a:t>However its not recommended to be used on large websites. Always seek approval</a:t>
            </a:r>
          </a:p>
          <a:p>
            <a:r>
              <a:rPr lang="en-AU" dirty="0"/>
              <a:t>f</a:t>
            </a:r>
            <a:r>
              <a:rPr lang="en-AU" dirty="0" smtClean="0"/>
              <a:t>rom the website owner before use.</a:t>
            </a:r>
          </a:p>
        </p:txBody>
      </p:sp>
    </p:spTree>
    <p:extLst>
      <p:ext uri="{BB962C8B-B14F-4D97-AF65-F5344CB8AC3E}">
        <p14:creationId xmlns:p14="http://schemas.microsoft.com/office/powerpoint/2010/main" val="324733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2067760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EXTRACTOR</a:t>
            </a:r>
            <a:endParaRPr lang="en-AU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1.2 Web Downloader (Web Extractor)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86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3205" y="32154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Inputs</a:t>
            </a:r>
            <a:endParaRPr lang="en-AU" u="sng" dirty="0"/>
          </a:p>
        </p:txBody>
      </p:sp>
      <p:sp>
        <p:nvSpPr>
          <p:cNvPr id="11" name="Right Arrow 10"/>
          <p:cNvSpPr/>
          <p:nvPr/>
        </p:nvSpPr>
        <p:spPr>
          <a:xfrm>
            <a:off x="2734110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423205" y="3668332"/>
            <a:ext cx="21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PDF Directory : String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9587630" y="3215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Outputs</a:t>
            </a:r>
            <a:endParaRPr lang="en-AU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9587630" y="3668332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Keywords : txt file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8450385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836039" y="2214083"/>
            <a:ext cx="4468714" cy="3075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4059690" y="300913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EXTRACTOR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6328429" y="300913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Quality Control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4723926" y="2461073"/>
            <a:ext cx="265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Keywords Extraction (PDF)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059690" y="414939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OCR</a:t>
            </a:r>
            <a:endParaRPr lang="en-AU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2</a:t>
            </a:r>
            <a:r>
              <a:rPr lang="en-AU" dirty="0" smtClean="0"/>
              <a:t>.0 Keywords Extraction (PDF)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96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2</a:t>
            </a:r>
            <a:r>
              <a:rPr lang="en-AU" dirty="0" smtClean="0"/>
              <a:t>.0 Keywords Extraction (PDF) Overview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678193" y="1690688"/>
            <a:ext cx="85124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Keywords extractor is a tool used to extract keywords from PDF’s, it uses 2 pdf parsing</a:t>
            </a:r>
          </a:p>
          <a:p>
            <a:r>
              <a:rPr lang="en-AU" dirty="0"/>
              <a:t>p</a:t>
            </a:r>
            <a:r>
              <a:rPr lang="en-AU" dirty="0" smtClean="0"/>
              <a:t>ackages (</a:t>
            </a:r>
            <a:r>
              <a:rPr lang="en-AU" dirty="0" err="1" smtClean="0"/>
              <a:t>PDFminer</a:t>
            </a:r>
            <a:r>
              <a:rPr lang="en-AU" dirty="0" smtClean="0"/>
              <a:t>, pypdf2) for extracting text and html. It also uses OCR as some pdf’s</a:t>
            </a:r>
          </a:p>
          <a:p>
            <a:r>
              <a:rPr lang="en-AU" dirty="0"/>
              <a:t>a</a:t>
            </a:r>
            <a:r>
              <a:rPr lang="en-AU" dirty="0" smtClean="0"/>
              <a:t>re scanned. It achieves OCR by using </a:t>
            </a:r>
            <a:r>
              <a:rPr lang="en-AU" dirty="0" err="1" smtClean="0"/>
              <a:t>MagicKwand</a:t>
            </a:r>
            <a:r>
              <a:rPr lang="en-AU" dirty="0" smtClean="0"/>
              <a:t> and </a:t>
            </a:r>
            <a:r>
              <a:rPr lang="en-AU" dirty="0" err="1" smtClean="0"/>
              <a:t>pytesseract</a:t>
            </a:r>
            <a:r>
              <a:rPr lang="en-AU" dirty="0"/>
              <a:t> </a:t>
            </a:r>
            <a:r>
              <a:rPr lang="en-AU" dirty="0" smtClean="0"/>
              <a:t>packages/software.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Currently it uses basic checks to determine if the keywords extracted are approved.</a:t>
            </a:r>
            <a:br>
              <a:rPr lang="en-AU" dirty="0" smtClean="0"/>
            </a:br>
            <a:r>
              <a:rPr lang="en-AU" dirty="0" smtClean="0"/>
              <a:t>The checks can be found inside the QualityControl.py file. These checks are</a:t>
            </a:r>
            <a:br>
              <a:rPr lang="en-AU" dirty="0" smtClean="0"/>
            </a:br>
            <a:r>
              <a:rPr lang="en-AU" dirty="0" smtClean="0"/>
              <a:t>comma to letters ratio, and letter length of the keywords (under 4 is rejected).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Some keywords require trimming, you can achieve this by adding to the </a:t>
            </a:r>
            <a:r>
              <a:rPr lang="en-AU" dirty="0" err="1" smtClean="0"/>
              <a:t>caseend</a:t>
            </a:r>
            <a:r>
              <a:rPr lang="en-AU" dirty="0" smtClean="0"/>
              <a:t> list</a:t>
            </a:r>
          </a:p>
          <a:p>
            <a:r>
              <a:rPr lang="en-AU" dirty="0" smtClean="0"/>
              <a:t>within the qualitycontrol.py. This list takes regex strings.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191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6632" y="1912553"/>
            <a:ext cx="4476585" cy="30690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4168156" y="385313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Load </a:t>
            </a:r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433059" y="385313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Write/load Excel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4168155" y="2595450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Load XML/RDF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039466" y="2030217"/>
            <a:ext cx="22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111111"/>
                </a:solidFill>
              </a:rPr>
              <a:t>SKOS Reader &amp; Writer</a:t>
            </a:r>
            <a:endParaRPr lang="en-AU" u="sng" dirty="0">
              <a:solidFill>
                <a:srgbClr val="11111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432" y="30196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Inputs</a:t>
            </a:r>
            <a:endParaRPr lang="en-A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40432" y="3472568"/>
            <a:ext cx="20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File Location : string</a:t>
            </a:r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>
            <a:off x="2734110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9795019" y="3215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Outputs</a:t>
            </a:r>
            <a:endParaRPr lang="en-A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725362" y="3668332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Loaded XML/JSON</a:t>
            </a:r>
            <a:endParaRPr lang="en-AU" dirty="0"/>
          </a:p>
        </p:txBody>
      </p:sp>
      <p:sp>
        <p:nvSpPr>
          <p:cNvPr id="14" name="Right Arrow 13"/>
          <p:cNvSpPr/>
          <p:nvPr/>
        </p:nvSpPr>
        <p:spPr>
          <a:xfrm>
            <a:off x="8535226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340432" y="3841900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Action : string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9745785" y="4065828"/>
            <a:ext cx="16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Write Feedback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3.0 SKOS Reader and Writer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6455355" y="2606548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Merge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65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3.0 SKOS Reader and Writer Overview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906621" y="2178996"/>
            <a:ext cx="84358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SKOS Reader and Writer tool reads SKOS vocabulary files in JSON and RDF/XML </a:t>
            </a:r>
          </a:p>
          <a:p>
            <a:r>
              <a:rPr lang="en-AU" dirty="0" smtClean="0"/>
              <a:t>Into an easy to work with python dictionary. If a variable is empty, it will be an empty</a:t>
            </a:r>
          </a:p>
          <a:p>
            <a:r>
              <a:rPr lang="en-AU" dirty="0" smtClean="0"/>
              <a:t>list.</a:t>
            </a:r>
          </a:p>
          <a:p>
            <a:endParaRPr lang="en-AU" dirty="0"/>
          </a:p>
          <a:p>
            <a:r>
              <a:rPr lang="en-AU" dirty="0"/>
              <a:t>{</a:t>
            </a:r>
            <a:r>
              <a:rPr lang="en-AU" dirty="0" err="1"/>
              <a:t>prefLabel</a:t>
            </a:r>
            <a:r>
              <a:rPr lang="en-AU" dirty="0"/>
              <a:t> : {</a:t>
            </a:r>
            <a:r>
              <a:rPr lang="en-AU" dirty="0" err="1"/>
              <a:t>altLabel</a:t>
            </a:r>
            <a:r>
              <a:rPr lang="en-AU" dirty="0"/>
              <a:t>: [], description : [], notation : [], note : [], source : [], broader : </a:t>
            </a:r>
            <a:r>
              <a:rPr lang="en-AU" dirty="0" smtClean="0"/>
              <a:t>[]}}</a:t>
            </a:r>
          </a:p>
          <a:p>
            <a:endParaRPr lang="en-AU" dirty="0"/>
          </a:p>
          <a:p>
            <a:r>
              <a:rPr lang="en-AU" dirty="0" smtClean="0"/>
              <a:t>The </a:t>
            </a:r>
            <a:r>
              <a:rPr lang="en-AU" dirty="0" err="1" smtClean="0"/>
              <a:t>Skos</a:t>
            </a:r>
            <a:r>
              <a:rPr lang="en-AU" dirty="0" smtClean="0"/>
              <a:t> Reader and Writer can also merge two loaded dictionaries together, currently</a:t>
            </a:r>
          </a:p>
          <a:p>
            <a:r>
              <a:rPr lang="en-AU" dirty="0" smtClean="0"/>
              <a:t>It values the number of alternative labels gained from the merger, this includes checks</a:t>
            </a:r>
          </a:p>
          <a:p>
            <a:r>
              <a:rPr lang="en-AU" dirty="0"/>
              <a:t>i</a:t>
            </a:r>
            <a:r>
              <a:rPr lang="en-AU" dirty="0" smtClean="0"/>
              <a:t>n dictionary alt labels. Merge requires the source dictionary (dictionary to improve, and</a:t>
            </a:r>
            <a:br>
              <a:rPr lang="en-AU" dirty="0" smtClean="0"/>
            </a:br>
            <a:r>
              <a:rPr lang="en-AU" dirty="0" smtClean="0"/>
              <a:t>another dictionary (one to harvest words from)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tool also can saves and loads excel files in a format for </a:t>
            </a:r>
            <a:r>
              <a:rPr lang="en-AU" dirty="0" err="1" smtClean="0"/>
              <a:t>ldrpyutils</a:t>
            </a:r>
            <a:r>
              <a:rPr lang="en-AU" dirty="0" smtClean="0"/>
              <a:t> tool</a:t>
            </a:r>
            <a:r>
              <a:rPr lang="en-AU" dirty="0"/>
              <a:t>.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/>
              <a:t>https://</a:t>
            </a:r>
            <a:r>
              <a:rPr lang="en-AU" dirty="0" smtClean="0"/>
              <a:t>confluence.csiro.au/public/VOCAB/vocabulary-tools/linked-data-registry-tools)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955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345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1.0 Web Downloader</vt:lpstr>
      <vt:lpstr>1.1 Web Downloader Overview</vt:lpstr>
      <vt:lpstr>1.2 Web Downloader (Web Extractor)</vt:lpstr>
      <vt:lpstr>2.0 Keywords Extraction (PDF)</vt:lpstr>
      <vt:lpstr>2.0 Keywords Extraction (PDF) Overview</vt:lpstr>
      <vt:lpstr>3.0 SKOS Reader and Writer</vt:lpstr>
      <vt:lpstr>3.0 SKOS Reader and Writer Overview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Henry (L&amp;W, Dutton Park)</dc:creator>
  <cp:lastModifiedBy>Truong, Henry (L&amp;W, Dutton Park)</cp:lastModifiedBy>
  <cp:revision>20</cp:revision>
  <dcterms:created xsi:type="dcterms:W3CDTF">2018-09-11T04:58:17Z</dcterms:created>
  <dcterms:modified xsi:type="dcterms:W3CDTF">2018-10-25T03:27:03Z</dcterms:modified>
</cp:coreProperties>
</file>