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3" r:id="rId4"/>
    <p:sldId id="264" r:id="rId5"/>
    <p:sldId id="257" r:id="rId6"/>
    <p:sldId id="266" r:id="rId7"/>
    <p:sldId id="267" r:id="rId8"/>
    <p:sldId id="268" r:id="rId9"/>
    <p:sldId id="259" r:id="rId10"/>
    <p:sldId id="265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76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8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804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3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2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16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55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38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8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7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B4CDC-6C0F-43B9-B21D-A367EC8D3D4F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57F8-81F2-47D7-8064-F123140EA2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0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1519" y="3486830"/>
            <a:ext cx="4476585" cy="30690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211615" y="516825"/>
            <a:ext cx="3494133" cy="2072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11615" y="3480277"/>
            <a:ext cx="4468714" cy="3075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6435266" y="4275329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</a:t>
            </a:r>
            <a:r>
              <a:rPr lang="en-AU" dirty="0" smtClean="0"/>
              <a:t>EXTRACTOR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7087369" y="1311877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EXTRACTOR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3202564" y="4203053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</a:t>
            </a:r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963042" y="5427412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XML</a:t>
            </a:r>
            <a:endParaRPr lang="en-AU" dirty="0"/>
          </a:p>
        </p:txBody>
      </p:sp>
      <p:sp>
        <p:nvSpPr>
          <p:cNvPr id="12" name="Rounded Rectangle 11"/>
          <p:cNvSpPr/>
          <p:nvPr/>
        </p:nvSpPr>
        <p:spPr>
          <a:xfrm>
            <a:off x="963042" y="4169727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</a:t>
            </a:r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751603" y="516826"/>
            <a:ext cx="4476585" cy="2072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ounded Rectangle 14"/>
          <p:cNvSpPr/>
          <p:nvPr/>
        </p:nvSpPr>
        <p:spPr>
          <a:xfrm>
            <a:off x="983126" y="1380062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Merge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3202565" y="1380062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Excel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8704005" y="4275329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Quality Control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099502" y="3727267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Keywords Extraction (PDF)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5769" y="708096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Web Downloader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4353" y="3604494"/>
            <a:ext cx="22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111111"/>
                </a:solidFill>
              </a:rPr>
              <a:t>SKOS Reader &amp; Writer</a:t>
            </a:r>
            <a:endParaRPr lang="en-AU" u="sng" dirty="0">
              <a:solidFill>
                <a:srgbClr val="11111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0290" y="81482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Keywords Upgrade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35266" y="5415589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</a:t>
            </a:r>
            <a:r>
              <a:rPr lang="en-AU" dirty="0" smtClean="0"/>
              <a:t>OCR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3147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3.1 SKOS Reader and Writer 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955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5609" y="2114493"/>
            <a:ext cx="3494132" cy="30650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5134658" y="2779291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Merge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5161934" y="403697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Excel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059420" y="2214059"/>
            <a:ext cx="19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Keywords Upgrade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397" y="30196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38397" y="3472568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Loaded XML/JSON</a:t>
            </a:r>
            <a:endParaRPr lang="en-AU" dirty="0"/>
          </a:p>
        </p:txBody>
      </p:sp>
      <p:sp>
        <p:nvSpPr>
          <p:cNvPr id="10" name="Right Arrow 9"/>
          <p:cNvSpPr/>
          <p:nvPr/>
        </p:nvSpPr>
        <p:spPr>
          <a:xfrm>
            <a:off x="2932075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8397" y="3841900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Loaded XML/JSON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9389666" y="3215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320009" y="3668332"/>
            <a:ext cx="218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Combined XML/JSON</a:t>
            </a:r>
            <a:endParaRPr lang="en-AU" dirty="0"/>
          </a:p>
        </p:txBody>
      </p:sp>
      <p:sp>
        <p:nvSpPr>
          <p:cNvPr id="14" name="Right Arrow 13"/>
          <p:cNvSpPr/>
          <p:nvPr/>
        </p:nvSpPr>
        <p:spPr>
          <a:xfrm>
            <a:off x="8129873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4</a:t>
            </a:r>
            <a:r>
              <a:rPr lang="en-AU" dirty="0" smtClean="0"/>
              <a:t>.0 Keywords Upgrade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85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4.1 Keywords Upgrade 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31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3827" y="2378928"/>
            <a:ext cx="3494133" cy="20724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5499581" y="3173980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EXTRACTOR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437981" y="2570199"/>
            <a:ext cx="18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Web Downloader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870" y="282641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8" name="Right Arrow 7"/>
          <p:cNvSpPr/>
          <p:nvPr/>
        </p:nvSpPr>
        <p:spPr>
          <a:xfrm>
            <a:off x="3083535" y="3308863"/>
            <a:ext cx="1300866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579870" y="3279283"/>
            <a:ext cx="231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Search Domain : String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579870" y="3695893"/>
            <a:ext cx="205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Starting URL : String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8477238" y="3308863"/>
            <a:ext cx="1300866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926996" y="27548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882138" y="3195746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Files : Binary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09720" y="4140524"/>
            <a:ext cx="216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Browser Type : String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20716" y="4556874"/>
            <a:ext cx="17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File Type : String</a:t>
            </a:r>
            <a:endParaRPr lang="en-AU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1.0 Web Downloader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9921436" y="3565078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URL &amp; Filename : </a:t>
            </a:r>
            <a:r>
              <a:rPr lang="en-AU" dirty="0" err="1" smtClean="0"/>
              <a:t>Json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70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1.1 Web Downloader 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3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8200" y="2067760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WEB EXTRACTOR</a:t>
            </a:r>
            <a:endParaRPr lang="en-AU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1.2 Web Downloader (Web Extractor)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860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3205" y="32154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11" name="Right Arrow 10"/>
          <p:cNvSpPr/>
          <p:nvPr/>
        </p:nvSpPr>
        <p:spPr>
          <a:xfrm>
            <a:off x="2734110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423205" y="3668332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PDF Directory : String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9587630" y="3215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9587630" y="3668332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Keywords : txt file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8450385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3836039" y="2214083"/>
            <a:ext cx="4468714" cy="30755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4059690" y="3009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</a:t>
            </a:r>
            <a:r>
              <a:rPr lang="en-AU" dirty="0" smtClean="0"/>
              <a:t>EXTRACTOR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6328429" y="3009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Quality Control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4723926" y="2461073"/>
            <a:ext cx="265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>
                <a:solidFill>
                  <a:srgbClr val="111111"/>
                </a:solidFill>
              </a:rPr>
              <a:t>Keywords Extraction (PDF)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059690" y="414939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</a:t>
            </a:r>
            <a:r>
              <a:rPr lang="en-AU" dirty="0" smtClean="0"/>
              <a:t>OCR</a:t>
            </a:r>
            <a:endParaRPr lang="en-AU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2</a:t>
            </a:r>
            <a:r>
              <a:rPr lang="en-AU" dirty="0" smtClean="0"/>
              <a:t>.0 Keywords Extraction (PDF)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496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2.1 Keywords Extraction (PDF) Overview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191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2.2 PDF EXTRACTOR INPUTS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429107" cy="3070670"/>
          </a:xfrm>
        </p:spPr>
        <p:txBody>
          <a:bodyPr>
            <a:noAutofit/>
          </a:bodyPr>
          <a:lstStyle/>
          <a:p>
            <a:r>
              <a:rPr lang="en-AU" sz="1600" dirty="0" smtClean="0"/>
              <a:t>Requires a </a:t>
            </a:r>
            <a:r>
              <a:rPr lang="en-AU" sz="1600" dirty="0" smtClean="0">
                <a:solidFill>
                  <a:srgbClr val="FF0000"/>
                </a:solidFill>
              </a:rPr>
              <a:t>PDF OCR module </a:t>
            </a:r>
            <a:r>
              <a:rPr lang="en-AU" sz="1600" dirty="0" smtClean="0"/>
              <a:t>to perform image recognition on PDF’s</a:t>
            </a:r>
          </a:p>
          <a:p>
            <a:pPr lvl="1"/>
            <a:r>
              <a:rPr lang="en-AU" sz="1600" dirty="0" smtClean="0"/>
              <a:t>.</a:t>
            </a:r>
            <a:r>
              <a:rPr lang="en-AU" sz="1600" dirty="0" err="1" smtClean="0"/>
              <a:t>gettext</a:t>
            </a:r>
            <a:r>
              <a:rPr lang="en-AU" sz="1600" dirty="0" smtClean="0"/>
              <a:t>(path : string) : String</a:t>
            </a:r>
          </a:p>
          <a:p>
            <a:pPr lvl="2"/>
            <a:r>
              <a:rPr lang="en-AU" sz="1600" dirty="0" smtClean="0"/>
              <a:t>This function should return keywords given the path</a:t>
            </a:r>
          </a:p>
          <a:p>
            <a:r>
              <a:rPr lang="en-AU" sz="1600" dirty="0" smtClean="0"/>
              <a:t>Requires a </a:t>
            </a:r>
            <a:r>
              <a:rPr lang="en-AU" sz="1600" dirty="0" smtClean="0">
                <a:solidFill>
                  <a:srgbClr val="FF0000"/>
                </a:solidFill>
              </a:rPr>
              <a:t>Quality Control Module </a:t>
            </a:r>
            <a:r>
              <a:rPr lang="en-AU" sz="1600" dirty="0" smtClean="0"/>
              <a:t>to perform</a:t>
            </a:r>
          </a:p>
          <a:p>
            <a:pPr lvl="1"/>
            <a:r>
              <a:rPr lang="en-AU" sz="1600" dirty="0" smtClean="0"/>
              <a:t>.check(string) : Boolean</a:t>
            </a:r>
          </a:p>
          <a:p>
            <a:pPr lvl="2"/>
            <a:r>
              <a:rPr lang="en-AU" sz="1600" dirty="0" smtClean="0"/>
              <a:t>Determines if the given string of keywords has passed the check or not</a:t>
            </a:r>
          </a:p>
          <a:p>
            <a:pPr lvl="1"/>
            <a:r>
              <a:rPr lang="en-AU" sz="1600" dirty="0" smtClean="0"/>
              <a:t>.</a:t>
            </a:r>
            <a:r>
              <a:rPr lang="en-AU" sz="1600" dirty="0" err="1" smtClean="0"/>
              <a:t>trimOutJunk</a:t>
            </a:r>
            <a:r>
              <a:rPr lang="en-AU" sz="1600" dirty="0" smtClean="0"/>
              <a:t>(string) : String</a:t>
            </a:r>
          </a:p>
          <a:p>
            <a:pPr lvl="2"/>
            <a:r>
              <a:rPr lang="en-AU" sz="1600" dirty="0" smtClean="0"/>
              <a:t>Removes special cases, whitespace, newlines etc. </a:t>
            </a:r>
          </a:p>
          <a:p>
            <a:pPr lvl="1"/>
            <a:r>
              <a:rPr lang="en-AU" sz="1600" dirty="0" smtClean="0"/>
              <a:t>.</a:t>
            </a:r>
            <a:r>
              <a:rPr lang="en-AU" sz="1600" dirty="0" err="1" smtClean="0"/>
              <a:t>compareKeywords</a:t>
            </a:r>
            <a:r>
              <a:rPr lang="en-AU" sz="1600" dirty="0" smtClean="0"/>
              <a:t>(string, string) : string </a:t>
            </a:r>
            <a:r>
              <a:rPr lang="en-AU" sz="1600" dirty="0" smtClean="0">
                <a:solidFill>
                  <a:srgbClr val="7030A0"/>
                </a:solidFill>
              </a:rPr>
              <a:t>(TODO)</a:t>
            </a:r>
          </a:p>
          <a:p>
            <a:pPr lvl="2"/>
            <a:r>
              <a:rPr lang="en-AU" sz="1600" dirty="0" smtClean="0"/>
              <a:t>Compares two strings of keywords and returns the ‘better’ one.</a:t>
            </a:r>
            <a:endParaRPr lang="en-AU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4509611" y="4964936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</a:t>
            </a:r>
            <a:r>
              <a:rPr lang="en-AU" dirty="0" smtClean="0"/>
              <a:t>EXTRACTOR</a:t>
            </a:r>
            <a:endParaRPr lang="en-AU" dirty="0"/>
          </a:p>
        </p:txBody>
      </p:sp>
      <p:sp>
        <p:nvSpPr>
          <p:cNvPr id="6" name="Right Arrow 5"/>
          <p:cNvSpPr/>
          <p:nvPr/>
        </p:nvSpPr>
        <p:spPr>
          <a:xfrm>
            <a:off x="3186597" y="544187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633953" y="5202246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QC module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OCR Module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86597" y="5170976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50"/>
                </a:solidFill>
              </a:rPr>
              <a:t>creation</a:t>
            </a:r>
            <a:endParaRPr lang="en-A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3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2.21 PDF EXTRACTOR USAGE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5986" cy="2868923"/>
          </a:xfrm>
        </p:spPr>
        <p:txBody>
          <a:bodyPr>
            <a:normAutofit/>
          </a:bodyPr>
          <a:lstStyle/>
          <a:p>
            <a:r>
              <a:rPr lang="en-AU" sz="1400" dirty="0" smtClean="0"/>
              <a:t>To Use</a:t>
            </a:r>
          </a:p>
          <a:p>
            <a:pPr lvl="1"/>
            <a:r>
              <a:rPr lang="en-AU" sz="1800" dirty="0" smtClean="0"/>
              <a:t>.extract(path : string) : string</a:t>
            </a:r>
          </a:p>
          <a:p>
            <a:pPr lvl="2"/>
            <a:r>
              <a:rPr lang="en-AU" sz="1400" dirty="0" smtClean="0"/>
              <a:t>This function extracts the keywords from the pdf, using </a:t>
            </a:r>
            <a:r>
              <a:rPr lang="en-AU" sz="1400" dirty="0" err="1" smtClean="0"/>
              <a:t>PDFMiner</a:t>
            </a:r>
            <a:r>
              <a:rPr lang="en-AU" sz="1400" dirty="0" smtClean="0"/>
              <a:t>, PyPDF2 via text, and PyPDF2 via HTML, and returns it.</a:t>
            </a:r>
          </a:p>
          <a:p>
            <a:pPr lvl="1"/>
            <a:r>
              <a:rPr lang="en-AU" sz="1800" dirty="0" smtClean="0"/>
              <a:t>.extract2(path : string) :string</a:t>
            </a:r>
          </a:p>
          <a:p>
            <a:pPr lvl="2"/>
            <a:r>
              <a:rPr lang="en-AU" sz="1400" dirty="0" smtClean="0"/>
              <a:t>Extracts keywords from pdf by given OCR module and returns it</a:t>
            </a:r>
          </a:p>
          <a:p>
            <a:pPr lvl="1"/>
            <a:r>
              <a:rPr lang="en-AU" sz="1800" dirty="0" smtClean="0"/>
              <a:t>.</a:t>
            </a:r>
            <a:r>
              <a:rPr lang="en-AU" sz="1800" dirty="0" err="1" smtClean="0"/>
              <a:t>extractAll</a:t>
            </a:r>
            <a:r>
              <a:rPr lang="en-AU" sz="1800" dirty="0" smtClean="0"/>
              <a:t>(</a:t>
            </a:r>
            <a:r>
              <a:rPr lang="en-AU" sz="1800" dirty="0" err="1" smtClean="0"/>
              <a:t>path:string</a:t>
            </a:r>
            <a:r>
              <a:rPr lang="en-AU" sz="1800" dirty="0" smtClean="0"/>
              <a:t>) : string </a:t>
            </a:r>
            <a:r>
              <a:rPr lang="en-AU" sz="1800" dirty="0" smtClean="0">
                <a:solidFill>
                  <a:srgbClr val="7030A0"/>
                </a:solidFill>
              </a:rPr>
              <a:t>(TODO)</a:t>
            </a:r>
          </a:p>
          <a:p>
            <a:pPr lvl="2"/>
            <a:r>
              <a:rPr lang="en-AU" sz="1400" dirty="0" smtClean="0"/>
              <a:t>This extracts using both methods and returns the best string determined by the </a:t>
            </a:r>
            <a:r>
              <a:rPr lang="en-AU" sz="1400" dirty="0"/>
              <a:t>Q</a:t>
            </a:r>
            <a:r>
              <a:rPr lang="en-AU" sz="1400" dirty="0" smtClean="0"/>
              <a:t>C module.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22733" y="5021497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PDF </a:t>
            </a:r>
            <a:r>
              <a:rPr lang="en-AU" dirty="0" smtClean="0"/>
              <a:t>EXTRACTOR</a:t>
            </a:r>
            <a:endParaRPr lang="en-AU" dirty="0"/>
          </a:p>
        </p:txBody>
      </p:sp>
      <p:sp>
        <p:nvSpPr>
          <p:cNvPr id="6" name="Right Arrow 5"/>
          <p:cNvSpPr/>
          <p:nvPr/>
        </p:nvSpPr>
        <p:spPr>
          <a:xfrm>
            <a:off x="3299719" y="5498436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1814402" y="553727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Path : string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980312" y="529617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function</a:t>
            </a:r>
            <a:endParaRPr lang="en-AU" dirty="0"/>
          </a:p>
        </p:txBody>
      </p:sp>
      <p:sp>
        <p:nvSpPr>
          <p:cNvPr id="9" name="Right Arrow 8"/>
          <p:cNvSpPr/>
          <p:nvPr/>
        </p:nvSpPr>
        <p:spPr>
          <a:xfrm>
            <a:off x="6732073" y="5468852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154186" y="5367723"/>
            <a:ext cx="178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Keywords : string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13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6632" y="1912553"/>
            <a:ext cx="4476585" cy="30690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/>
          <p:cNvSpPr/>
          <p:nvPr/>
        </p:nvSpPr>
        <p:spPr>
          <a:xfrm>
            <a:off x="4168156" y="3853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</a:t>
            </a:r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433059" y="3853135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Load XML</a:t>
            </a:r>
            <a:endParaRPr lang="en-AU" dirty="0"/>
          </a:p>
        </p:txBody>
      </p:sp>
      <p:sp>
        <p:nvSpPr>
          <p:cNvPr id="7" name="Rounded Rectangle 6"/>
          <p:cNvSpPr/>
          <p:nvPr/>
        </p:nvSpPr>
        <p:spPr>
          <a:xfrm>
            <a:off x="4168155" y="2595450"/>
            <a:ext cx="1742623" cy="1061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Write to </a:t>
            </a:r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039466" y="2030217"/>
            <a:ext cx="22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>
                <a:solidFill>
                  <a:srgbClr val="111111"/>
                </a:solidFill>
              </a:rPr>
              <a:t>SKOS Reader &amp; Writer</a:t>
            </a:r>
            <a:endParaRPr lang="en-AU" u="sng" dirty="0">
              <a:solidFill>
                <a:srgbClr val="11111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432" y="30196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Inputs</a:t>
            </a:r>
            <a:endParaRPr lang="en-AU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340432" y="3472568"/>
            <a:ext cx="205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File Location : string</a:t>
            </a:r>
            <a:endParaRPr lang="en-AU" dirty="0"/>
          </a:p>
        </p:txBody>
      </p:sp>
      <p:sp>
        <p:nvSpPr>
          <p:cNvPr id="11" name="Right Arrow 10"/>
          <p:cNvSpPr/>
          <p:nvPr/>
        </p:nvSpPr>
        <p:spPr>
          <a:xfrm>
            <a:off x="2734110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9795019" y="321546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 smtClean="0"/>
              <a:t>Outputs</a:t>
            </a:r>
            <a:endParaRPr lang="en-AU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9725362" y="3668332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Loaded XML/JSON</a:t>
            </a:r>
            <a:endParaRPr lang="en-AU" dirty="0"/>
          </a:p>
        </p:txBody>
      </p:sp>
      <p:sp>
        <p:nvSpPr>
          <p:cNvPr id="14" name="Right Arrow 13"/>
          <p:cNvSpPr/>
          <p:nvPr/>
        </p:nvSpPr>
        <p:spPr>
          <a:xfrm>
            <a:off x="8535226" y="3584795"/>
            <a:ext cx="956297" cy="167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340432" y="3841900"/>
            <a:ext cx="1485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Action : string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9745785" y="4065828"/>
            <a:ext cx="164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Write Feedback</a:t>
            </a:r>
            <a:endParaRPr lang="en-AU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/>
              <a:t>3.0 SKOS Reader and Writer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6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356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1.0 Web Downloader</vt:lpstr>
      <vt:lpstr>1.1 Web Downloader Overview</vt:lpstr>
      <vt:lpstr>1.2 Web Downloader (Web Extractor)</vt:lpstr>
      <vt:lpstr>2.0 Keywords Extraction (PDF)</vt:lpstr>
      <vt:lpstr>2.1 Keywords Extraction (PDF) Overview</vt:lpstr>
      <vt:lpstr>2.2 PDF EXTRACTOR INPUTS </vt:lpstr>
      <vt:lpstr>2.21 PDF EXTRACTOR USAGE </vt:lpstr>
      <vt:lpstr>3.0 SKOS Reader and Writer</vt:lpstr>
      <vt:lpstr>3.1 SKOS Reader and Writer Overview</vt:lpstr>
      <vt:lpstr>4.0 Keywords Upgrade</vt:lpstr>
      <vt:lpstr>4.1 Keywords Upgrade Overview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Henry (L&amp;W, Dutton Park)</dc:creator>
  <cp:lastModifiedBy>Truong, Henry (L&amp;W, Dutton Park)</cp:lastModifiedBy>
  <cp:revision>18</cp:revision>
  <dcterms:created xsi:type="dcterms:W3CDTF">2018-09-11T04:58:17Z</dcterms:created>
  <dcterms:modified xsi:type="dcterms:W3CDTF">2018-09-13T03:40:06Z</dcterms:modified>
</cp:coreProperties>
</file>