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5"/>
    <p:sldMasterId id="2147483795" r:id="rId6"/>
  </p:sldMasterIdLst>
  <p:notesMasterIdLst>
    <p:notesMasterId r:id="rId8"/>
  </p:notesMasterIdLst>
  <p:handoutMasterIdLst>
    <p:handoutMasterId r:id="rId9"/>
  </p:handoutMasterIdLst>
  <p:sldIdLst>
    <p:sldId id="426" r:id="rId7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599">
          <p15:clr>
            <a:srgbClr val="A4A3A4"/>
          </p15:clr>
        </p15:guide>
        <p15:guide id="3" pos="2880">
          <p15:clr>
            <a:srgbClr val="A4A3A4"/>
          </p15:clr>
        </p15:guide>
        <p15:guide id="4" pos="5602" userDrawn="1">
          <p15:clr>
            <a:srgbClr val="A4A3A4"/>
          </p15:clr>
        </p15:guide>
        <p15:guide id="5" pos="1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CE"/>
    <a:srgbClr val="FF6600"/>
    <a:srgbClr val="009900"/>
    <a:srgbClr val="DADBDC"/>
    <a:srgbClr val="001D3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595" autoAdjust="0"/>
  </p:normalViewPr>
  <p:slideViewPr>
    <p:cSldViewPr showGuides="1">
      <p:cViewPr>
        <p:scale>
          <a:sx n="90" d="100"/>
          <a:sy n="90" d="100"/>
        </p:scale>
        <p:origin x="918" y="348"/>
      </p:cViewPr>
      <p:guideLst>
        <p:guide orient="horz" pos="1620"/>
        <p:guide orient="horz" pos="599"/>
        <p:guide pos="2880"/>
        <p:guide pos="5602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21" d="100"/>
          <a:sy n="121" d="100"/>
        </p:scale>
        <p:origin x="4938" y="11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A697C-5849-4DDF-A6C8-08E6893940F4}" type="datetimeFigureOut">
              <a:rPr lang="en-AU" smtClean="0"/>
              <a:pPr/>
              <a:t>26/06/2020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014AF-979A-46D9-9B43-4C67319580D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4441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92BC2-9435-4D31-AEB3-5D5877AD6447}" type="datetimeFigureOut">
              <a:rPr lang="en-AU" smtClean="0"/>
              <a:pPr/>
              <a:t>26/06/2020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96215-5E4C-414D-A8DB-C38AA7CF7C2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318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20538"/>
            <a:ext cx="9144000" cy="25956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1520" y="2859782"/>
            <a:ext cx="7930032" cy="1153507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3600" b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1520" y="4096622"/>
            <a:ext cx="7200800" cy="273948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51520" y="4850173"/>
            <a:ext cx="2385416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81552" y="4177358"/>
            <a:ext cx="72008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32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465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4488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Layou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55556648-49D5-4B5B-92D5-2DB59DEB59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9162000" cy="2577600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520" y="2859782"/>
            <a:ext cx="7920880" cy="2016224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buFontTx/>
              <a:buNone/>
              <a:defRPr sz="4000" b="0">
                <a:solidFill>
                  <a:schemeClr val="accent3"/>
                </a:solidFill>
              </a:defRPr>
            </a:lvl1pPr>
            <a:lvl2pPr marL="0" indent="0">
              <a:lnSpc>
                <a:spcPct val="85000"/>
              </a:lnSpc>
              <a:spcAft>
                <a:spcPts val="0"/>
              </a:spcAft>
              <a:buNone/>
              <a:defRPr sz="4000" b="0">
                <a:solidFill>
                  <a:schemeClr val="accent2"/>
                </a:solidFill>
              </a:defRPr>
            </a:lvl2pPr>
            <a:lvl3pPr marL="0" indent="0">
              <a:spcBef>
                <a:spcPts val="2200"/>
              </a:spcBef>
              <a:buNone/>
              <a:defRPr b="1">
                <a:solidFill>
                  <a:srgbClr val="00313C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84338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51520" y="1131590"/>
            <a:ext cx="7200800" cy="3600400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FontTx/>
              <a:buNone/>
              <a:defRPr sz="4400" b="0">
                <a:solidFill>
                  <a:schemeClr val="accent1"/>
                </a:solidFill>
              </a:defRPr>
            </a:lvl1pPr>
            <a:lvl2pPr marL="0" indent="0">
              <a:lnSpc>
                <a:spcPct val="75000"/>
              </a:lnSpc>
              <a:spcAft>
                <a:spcPts val="850"/>
              </a:spcAft>
              <a:buNone/>
              <a:defRPr sz="4400" b="0">
                <a:solidFill>
                  <a:schemeClr val="bg1"/>
                </a:solidFill>
              </a:defRPr>
            </a:lvl2pPr>
            <a:lvl3pPr marL="0" indent="0">
              <a:buNone/>
              <a:defRPr sz="2200" b="1">
                <a:solidFill>
                  <a:srgbClr val="FFFFFF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72631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1520" y="3579862"/>
            <a:ext cx="6048672" cy="1008112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tx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tx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tx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251521" y="2715766"/>
            <a:ext cx="6048671" cy="576064"/>
          </a:xfrm>
        </p:spPr>
        <p:txBody>
          <a:bodyPr anchor="b" anchorCtr="0">
            <a:noAutofit/>
          </a:bodyPr>
          <a:lstStyle>
            <a:lvl1pPr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251520" y="4850173"/>
            <a:ext cx="2385416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81552" y="4177358"/>
            <a:ext cx="72008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95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1520" y="3075806"/>
            <a:ext cx="7200800" cy="1623109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tx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tx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tx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51520" y="4850173"/>
            <a:ext cx="2385416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</p:spTree>
    <p:extLst>
      <p:ext uri="{BB962C8B-B14F-4D97-AF65-F5344CB8AC3E}">
        <p14:creationId xmlns:p14="http://schemas.microsoft.com/office/powerpoint/2010/main" val="1120666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P Shell">
  <p:cSld name="TP Shell">
    <p:bg>
      <p:bgPr>
        <a:solidFill>
          <a:schemeClr val="lt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366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chemeClr val="lt1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7"/>
          <p:cNvSpPr/>
          <p:nvPr/>
        </p:nvSpPr>
        <p:spPr>
          <a:xfrm>
            <a:off x="0" y="-20538"/>
            <a:ext cx="9144000" cy="25956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57"/>
          <p:cNvSpPr txBox="1">
            <a:spLocks noGrp="1"/>
          </p:cNvSpPr>
          <p:nvPr>
            <p:ph type="ctrTitle"/>
          </p:nvPr>
        </p:nvSpPr>
        <p:spPr>
          <a:xfrm>
            <a:off x="251520" y="2859782"/>
            <a:ext cx="7930032" cy="115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  <a:defRPr sz="3600" b="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57"/>
          <p:cNvSpPr txBox="1">
            <a:spLocks noGrp="1"/>
          </p:cNvSpPr>
          <p:nvPr>
            <p:ph type="subTitle" idx="1"/>
          </p:nvPr>
        </p:nvSpPr>
        <p:spPr>
          <a:xfrm>
            <a:off x="251520" y="4096622"/>
            <a:ext cx="7200800" cy="273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0">
                <a:solidFill>
                  <a:schemeClr val="accent3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4" name="Google Shape;304;p57"/>
          <p:cNvSpPr/>
          <p:nvPr/>
        </p:nvSpPr>
        <p:spPr>
          <a:xfrm>
            <a:off x="251520" y="4850173"/>
            <a:ext cx="2385416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Calibri"/>
              <a:buNone/>
            </a:pPr>
            <a:r>
              <a:rPr lang="en-AU" sz="10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Australia’s National Science Agency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81552" y="4177358"/>
            <a:ext cx="720080" cy="72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4532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+ Image">
  <p:cSld name="Title Slide + Image">
    <p:bg>
      <p:bgPr>
        <a:solidFill>
          <a:schemeClr val="lt1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8"/>
          <p:cNvSpPr txBox="1">
            <a:spLocks noGrp="1"/>
          </p:cNvSpPr>
          <p:nvPr>
            <p:ph type="ctrTitle"/>
          </p:nvPr>
        </p:nvSpPr>
        <p:spPr>
          <a:xfrm>
            <a:off x="251520" y="2859782"/>
            <a:ext cx="7930032" cy="115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  <a:defRPr sz="3600" b="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58"/>
          <p:cNvSpPr txBox="1">
            <a:spLocks noGrp="1"/>
          </p:cNvSpPr>
          <p:nvPr>
            <p:ph type="subTitle" idx="1"/>
          </p:nvPr>
        </p:nvSpPr>
        <p:spPr>
          <a:xfrm>
            <a:off x="251520" y="4096622"/>
            <a:ext cx="7200800" cy="273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0">
                <a:solidFill>
                  <a:schemeClr val="accent3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309" name="Google Shape;309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81552" y="4177358"/>
            <a:ext cx="720080" cy="72008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58"/>
          <p:cNvSpPr/>
          <p:nvPr/>
        </p:nvSpPr>
        <p:spPr>
          <a:xfrm>
            <a:off x="251520" y="4850173"/>
            <a:ext cx="2385416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Calibri"/>
              <a:buNone/>
            </a:pPr>
            <a:r>
              <a:rPr lang="en-AU" sz="10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Australia’s National Science Agency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58"/>
          <p:cNvSpPr>
            <a:spLocks noGrp="1"/>
          </p:cNvSpPr>
          <p:nvPr>
            <p:ph type="pic" idx="2"/>
          </p:nvPr>
        </p:nvSpPr>
        <p:spPr>
          <a:xfrm>
            <a:off x="-1" y="0"/>
            <a:ext cx="9162000" cy="257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0497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+ partner logos">
  <p:cSld name="Title Slide + partner logos">
    <p:bg>
      <p:bgPr>
        <a:solidFill>
          <a:schemeClr val="lt1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9"/>
          <p:cNvSpPr/>
          <p:nvPr/>
        </p:nvSpPr>
        <p:spPr>
          <a:xfrm>
            <a:off x="0" y="-20538"/>
            <a:ext cx="9144000" cy="25956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59"/>
          <p:cNvSpPr txBox="1">
            <a:spLocks noGrp="1"/>
          </p:cNvSpPr>
          <p:nvPr>
            <p:ph type="ctrTitle"/>
          </p:nvPr>
        </p:nvSpPr>
        <p:spPr>
          <a:xfrm>
            <a:off x="251520" y="1203598"/>
            <a:ext cx="7930032" cy="115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59"/>
          <p:cNvSpPr txBox="1">
            <a:spLocks noGrp="1"/>
          </p:cNvSpPr>
          <p:nvPr>
            <p:ph type="subTitle" idx="1"/>
          </p:nvPr>
        </p:nvSpPr>
        <p:spPr>
          <a:xfrm>
            <a:off x="251520" y="2922403"/>
            <a:ext cx="7200800" cy="273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0">
                <a:solidFill>
                  <a:schemeClr val="accent3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6" name="Google Shape;316;p59"/>
          <p:cNvSpPr/>
          <p:nvPr/>
        </p:nvSpPr>
        <p:spPr>
          <a:xfrm>
            <a:off x="6516216" y="582251"/>
            <a:ext cx="2385416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</a:pPr>
            <a:r>
              <a:rPr lang="en-AU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Australia’s National Science Agency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1520" y="267494"/>
            <a:ext cx="720080" cy="72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08921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1520" y="2859782"/>
            <a:ext cx="7930032" cy="1153507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3600" b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1520" y="4096622"/>
            <a:ext cx="7200800" cy="273948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81552" y="4177358"/>
            <a:ext cx="720080" cy="72008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251520" y="4850173"/>
            <a:ext cx="2385416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9162000" cy="2577600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8110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0"/>
          <p:cNvSpPr txBox="1">
            <a:spLocks noGrp="1"/>
          </p:cNvSpPr>
          <p:nvPr>
            <p:ph type="body" idx="1"/>
          </p:nvPr>
        </p:nvSpPr>
        <p:spPr>
          <a:xfrm>
            <a:off x="251522" y="987573"/>
            <a:ext cx="8640958" cy="3574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0" name="Google Shape;320;p60"/>
          <p:cNvSpPr txBox="1">
            <a:spLocks noGrp="1"/>
          </p:cNvSpPr>
          <p:nvPr>
            <p:ph type="title"/>
          </p:nvPr>
        </p:nvSpPr>
        <p:spPr>
          <a:xfrm>
            <a:off x="251520" y="242243"/>
            <a:ext cx="8640960" cy="639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60"/>
          <p:cNvSpPr txBox="1">
            <a:spLocks noGrp="1"/>
          </p:cNvSpPr>
          <p:nvPr>
            <p:ph type="ftr" idx="11"/>
          </p:nvPr>
        </p:nvSpPr>
        <p:spPr>
          <a:xfrm>
            <a:off x="601370" y="4878250"/>
            <a:ext cx="6083845" cy="93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60"/>
          <p:cNvSpPr txBox="1">
            <a:spLocks noGrp="1"/>
          </p:cNvSpPr>
          <p:nvPr>
            <p:ph type="sldNum" idx="12"/>
          </p:nvPr>
        </p:nvSpPr>
        <p:spPr>
          <a:xfrm>
            <a:off x="253577" y="4878250"/>
            <a:ext cx="288789" cy="9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r>
              <a:rPr lang="en-AU"/>
              <a:t>  |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778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- dark">
  <p:cSld name="Title and Content - dark">
    <p:bg>
      <p:bgPr>
        <a:solidFill>
          <a:schemeClr val="accent2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1"/>
          <p:cNvSpPr txBox="1">
            <a:spLocks noGrp="1"/>
          </p:cNvSpPr>
          <p:nvPr>
            <p:ph type="body" idx="1"/>
          </p:nvPr>
        </p:nvSpPr>
        <p:spPr>
          <a:xfrm>
            <a:off x="251522" y="987573"/>
            <a:ext cx="8640958" cy="3574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5" name="Google Shape;325;p61"/>
          <p:cNvSpPr txBox="1">
            <a:spLocks noGrp="1"/>
          </p:cNvSpPr>
          <p:nvPr>
            <p:ph type="title"/>
          </p:nvPr>
        </p:nvSpPr>
        <p:spPr>
          <a:xfrm>
            <a:off x="251520" y="242243"/>
            <a:ext cx="8640960" cy="639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61"/>
          <p:cNvSpPr txBox="1">
            <a:spLocks noGrp="1"/>
          </p:cNvSpPr>
          <p:nvPr>
            <p:ph type="ftr" idx="11"/>
          </p:nvPr>
        </p:nvSpPr>
        <p:spPr>
          <a:xfrm>
            <a:off x="601370" y="4878250"/>
            <a:ext cx="6083845" cy="93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61"/>
          <p:cNvSpPr txBox="1">
            <a:spLocks noGrp="1"/>
          </p:cNvSpPr>
          <p:nvPr>
            <p:ph type="sldNum" idx="12"/>
          </p:nvPr>
        </p:nvSpPr>
        <p:spPr>
          <a:xfrm>
            <a:off x="253577" y="4878250"/>
            <a:ext cx="288789" cy="9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r>
              <a:rPr lang="en-AU"/>
              <a:t>  |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49801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lumn Content" type="obj">
  <p:cSld name="Title and 2 Column Conten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2"/>
          <p:cNvSpPr txBox="1">
            <a:spLocks noGrp="1"/>
          </p:cNvSpPr>
          <p:nvPr>
            <p:ph type="title"/>
          </p:nvPr>
        </p:nvSpPr>
        <p:spPr>
          <a:xfrm>
            <a:off x="251520" y="242243"/>
            <a:ext cx="8640960" cy="639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62"/>
          <p:cNvSpPr txBox="1">
            <a:spLocks noGrp="1"/>
          </p:cNvSpPr>
          <p:nvPr>
            <p:ph type="body" idx="1"/>
          </p:nvPr>
        </p:nvSpPr>
        <p:spPr>
          <a:xfrm>
            <a:off x="251522" y="987573"/>
            <a:ext cx="8640958" cy="3574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1" name="Google Shape;331;p62"/>
          <p:cNvSpPr txBox="1">
            <a:spLocks noGrp="1"/>
          </p:cNvSpPr>
          <p:nvPr>
            <p:ph type="ftr" idx="11"/>
          </p:nvPr>
        </p:nvSpPr>
        <p:spPr>
          <a:xfrm>
            <a:off x="601370" y="4878250"/>
            <a:ext cx="6083845" cy="93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62"/>
          <p:cNvSpPr txBox="1">
            <a:spLocks noGrp="1"/>
          </p:cNvSpPr>
          <p:nvPr>
            <p:ph type="sldNum" idx="12"/>
          </p:nvPr>
        </p:nvSpPr>
        <p:spPr>
          <a:xfrm>
            <a:off x="253577" y="4878250"/>
            <a:ext cx="288789" cy="9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r>
              <a:rPr lang="en-AU"/>
              <a:t>  |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16784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dark">
  <p:cSld name="Title Only - dark">
    <p:bg>
      <p:bgPr>
        <a:solidFill>
          <a:schemeClr val="accent2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3"/>
          <p:cNvSpPr txBox="1">
            <a:spLocks noGrp="1"/>
          </p:cNvSpPr>
          <p:nvPr>
            <p:ph type="title"/>
          </p:nvPr>
        </p:nvSpPr>
        <p:spPr>
          <a:xfrm>
            <a:off x="251520" y="242243"/>
            <a:ext cx="8640960" cy="639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63"/>
          <p:cNvSpPr txBox="1">
            <a:spLocks noGrp="1"/>
          </p:cNvSpPr>
          <p:nvPr>
            <p:ph type="ftr" idx="11"/>
          </p:nvPr>
        </p:nvSpPr>
        <p:spPr>
          <a:xfrm>
            <a:off x="601370" y="4878250"/>
            <a:ext cx="6083845" cy="93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63"/>
          <p:cNvSpPr txBox="1">
            <a:spLocks noGrp="1"/>
          </p:cNvSpPr>
          <p:nvPr>
            <p:ph type="sldNum" idx="12"/>
          </p:nvPr>
        </p:nvSpPr>
        <p:spPr>
          <a:xfrm>
            <a:off x="253577" y="4878250"/>
            <a:ext cx="288789" cy="9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r>
              <a:rPr lang="en-AU"/>
              <a:t>  |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342425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 Layout + image">
  <p:cSld name="Statement Layout + image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4"/>
          <p:cNvSpPr>
            <a:spLocks noGrp="1"/>
          </p:cNvSpPr>
          <p:nvPr>
            <p:ph type="pic" idx="2"/>
          </p:nvPr>
        </p:nvSpPr>
        <p:spPr>
          <a:xfrm>
            <a:off x="-1" y="0"/>
            <a:ext cx="9162000" cy="257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9" name="Google Shape;339;p64"/>
          <p:cNvSpPr txBox="1">
            <a:spLocks noGrp="1"/>
          </p:cNvSpPr>
          <p:nvPr>
            <p:ph type="body" idx="1"/>
          </p:nvPr>
        </p:nvSpPr>
        <p:spPr>
          <a:xfrm>
            <a:off x="251520" y="2859782"/>
            <a:ext cx="7920880" cy="2016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libri"/>
              <a:buNone/>
              <a:defRPr sz="4000" b="0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 b="0">
                <a:solidFill>
                  <a:schemeClr val="accent2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00313C"/>
              </a:buClr>
              <a:buSzPts val="2000"/>
              <a:buNone/>
              <a:defRPr b="1">
                <a:solidFill>
                  <a:srgbClr val="00313C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21253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bg>
      <p:bgPr>
        <a:solidFill>
          <a:schemeClr val="accent2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5"/>
          <p:cNvSpPr txBox="1">
            <a:spLocks noGrp="1"/>
          </p:cNvSpPr>
          <p:nvPr>
            <p:ph type="body" idx="1"/>
          </p:nvPr>
        </p:nvSpPr>
        <p:spPr>
          <a:xfrm>
            <a:off x="251520" y="1131590"/>
            <a:ext cx="7200800" cy="3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 b="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 b="1">
                <a:solidFill>
                  <a:srgbClr val="FFFFF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54591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Option 2">
  <p:cSld name="Thank You Option 2">
    <p:bg>
      <p:bgPr>
        <a:solidFill>
          <a:schemeClr val="lt1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6"/>
          <p:cNvSpPr/>
          <p:nvPr/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66"/>
          <p:cNvSpPr txBox="1">
            <a:spLocks noGrp="1"/>
          </p:cNvSpPr>
          <p:nvPr>
            <p:ph type="subTitle" idx="1"/>
          </p:nvPr>
        </p:nvSpPr>
        <p:spPr>
          <a:xfrm>
            <a:off x="251520" y="3075806"/>
            <a:ext cx="7200800" cy="1623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66"/>
          <p:cNvSpPr/>
          <p:nvPr/>
        </p:nvSpPr>
        <p:spPr>
          <a:xfrm>
            <a:off x="251520" y="4850173"/>
            <a:ext cx="2385416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Calibri"/>
              <a:buNone/>
            </a:pPr>
            <a:r>
              <a:rPr lang="en-AU" sz="10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Australia’s National Science Agency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01533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hank You Option 1">
  <p:cSld name="1_Thank You Option 1">
    <p:bg>
      <p:bgPr>
        <a:solidFill>
          <a:schemeClr val="lt1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7"/>
          <p:cNvSpPr txBox="1">
            <a:spLocks noGrp="1"/>
          </p:cNvSpPr>
          <p:nvPr>
            <p:ph type="subTitle" idx="1"/>
          </p:nvPr>
        </p:nvSpPr>
        <p:spPr>
          <a:xfrm>
            <a:off x="251520" y="2571750"/>
            <a:ext cx="3600400" cy="216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2400"/>
              <a:buNone/>
              <a:defRPr sz="1600" b="1"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SzPts val="2000"/>
              <a:buNone/>
              <a:defRPr sz="1600">
                <a:solidFill>
                  <a:schemeClr val="dk1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8" name="Google Shape;348;p67"/>
          <p:cNvSpPr txBox="1">
            <a:spLocks noGrp="1"/>
          </p:cNvSpPr>
          <p:nvPr>
            <p:ph type="title"/>
          </p:nvPr>
        </p:nvSpPr>
        <p:spPr>
          <a:xfrm>
            <a:off x="251521" y="915566"/>
            <a:ext cx="3600399" cy="144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6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67"/>
          <p:cNvSpPr/>
          <p:nvPr/>
        </p:nvSpPr>
        <p:spPr>
          <a:xfrm>
            <a:off x="251520" y="4850173"/>
            <a:ext cx="2385416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Australia’s National Science Agency</a:t>
            </a:r>
            <a:endParaRPr/>
          </a:p>
        </p:txBody>
      </p:sp>
      <p:pic>
        <p:nvPicPr>
          <p:cNvPr id="351" name="Google Shape;351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1520" y="267494"/>
            <a:ext cx="720080" cy="72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813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partner log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20538"/>
            <a:ext cx="9144000" cy="25956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1520" y="1203598"/>
            <a:ext cx="7930032" cy="1153507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1520" y="2922403"/>
            <a:ext cx="7200800" cy="273948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516216" y="582251"/>
            <a:ext cx="2385416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000" dirty="0">
                <a:solidFill>
                  <a:schemeClr val="bg1"/>
                </a:solidFill>
              </a:rPr>
              <a:t>Australia’s National Science Agency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520" y="267494"/>
            <a:ext cx="72008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40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6403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425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360000"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393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2" y="1131590"/>
            <a:ext cx="8640958" cy="3070944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1850" y="267494"/>
            <a:ext cx="8630630" cy="6399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None/>
              <a:defRPr sz="2200" b="0">
                <a:solidFill>
                  <a:schemeClr val="accent2"/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416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131590"/>
            <a:ext cx="4038600" cy="33123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4295" y="1131590"/>
            <a:ext cx="4038600" cy="33123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6506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416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20" y="242243"/>
            <a:ext cx="8640960" cy="63936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2" y="987573"/>
            <a:ext cx="8640958" cy="35742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1370" y="4878250"/>
            <a:ext cx="6083845" cy="932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253577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36" name="AutoShape 4"/>
          <p:cNvSpPr>
            <a:spLocks noChangeAspect="1" noChangeArrowheads="1" noTextEdit="1"/>
          </p:cNvSpPr>
          <p:nvPr userDrawn="1"/>
        </p:nvSpPr>
        <p:spPr bwMode="auto">
          <a:xfrm>
            <a:off x="3178" y="2494956"/>
            <a:ext cx="9161463" cy="60126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8" name="Rectangle 7"/>
          <p:cNvSpPr>
            <a:spLocks noChangeArrowheads="1"/>
          </p:cNvSpPr>
          <p:nvPr userDrawn="1"/>
        </p:nvSpPr>
        <p:spPr bwMode="auto">
          <a:xfrm>
            <a:off x="12701" y="2728318"/>
            <a:ext cx="9142412" cy="36790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4" name="Rectangle 84"/>
          <p:cNvSpPr>
            <a:spLocks noChangeArrowheads="1"/>
          </p:cNvSpPr>
          <p:nvPr/>
        </p:nvSpPr>
        <p:spPr bwMode="auto">
          <a:xfrm>
            <a:off x="1591" y="2719984"/>
            <a:ext cx="9167813" cy="408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8479813" y="4561859"/>
            <a:ext cx="442169" cy="44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3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7" r:id="rId2"/>
    <p:sldLayoutId id="2147483701" r:id="rId3"/>
    <p:sldLayoutId id="2147483685" r:id="rId4"/>
    <p:sldLayoutId id="2147483705" r:id="rId5"/>
    <p:sldLayoutId id="2147483686" r:id="rId6"/>
    <p:sldLayoutId id="2147483687" r:id="rId7"/>
    <p:sldLayoutId id="2147483688" r:id="rId8"/>
    <p:sldLayoutId id="2147483689" r:id="rId9"/>
    <p:sldLayoutId id="2147483708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1800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tabLst/>
        <a:defRPr sz="1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3"/>
          <p:cNvSpPr txBox="1">
            <a:spLocks noGrp="1"/>
          </p:cNvSpPr>
          <p:nvPr>
            <p:ph type="title"/>
          </p:nvPr>
        </p:nvSpPr>
        <p:spPr>
          <a:xfrm>
            <a:off x="251520" y="242243"/>
            <a:ext cx="8640960" cy="639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53"/>
          <p:cNvSpPr txBox="1">
            <a:spLocks noGrp="1"/>
          </p:cNvSpPr>
          <p:nvPr>
            <p:ph type="body" idx="1"/>
          </p:nvPr>
        </p:nvSpPr>
        <p:spPr>
          <a:xfrm>
            <a:off x="251522" y="987573"/>
            <a:ext cx="8640958" cy="3574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4" name="Google Shape;284;p53"/>
          <p:cNvSpPr txBox="1">
            <a:spLocks noGrp="1"/>
          </p:cNvSpPr>
          <p:nvPr>
            <p:ph type="ftr" idx="11"/>
          </p:nvPr>
        </p:nvSpPr>
        <p:spPr>
          <a:xfrm>
            <a:off x="601370" y="4878250"/>
            <a:ext cx="6083845" cy="93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None/>
              <a:defRPr sz="9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5" name="Google Shape;285;p53"/>
          <p:cNvSpPr txBox="1">
            <a:spLocks noGrp="1"/>
          </p:cNvSpPr>
          <p:nvPr>
            <p:ph type="sldNum" idx="12"/>
          </p:nvPr>
        </p:nvSpPr>
        <p:spPr>
          <a:xfrm>
            <a:off x="253577" y="4878250"/>
            <a:ext cx="288789" cy="9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r>
              <a:rPr lang="en-AU"/>
              <a:t>  |</a:t>
            </a:r>
            <a:endParaRPr/>
          </a:p>
        </p:txBody>
      </p:sp>
      <p:sp>
        <p:nvSpPr>
          <p:cNvPr id="286" name="Google Shape;286;p53"/>
          <p:cNvSpPr/>
          <p:nvPr/>
        </p:nvSpPr>
        <p:spPr>
          <a:xfrm>
            <a:off x="3178" y="2494956"/>
            <a:ext cx="9161463" cy="601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53"/>
          <p:cNvSpPr/>
          <p:nvPr/>
        </p:nvSpPr>
        <p:spPr>
          <a:xfrm>
            <a:off x="12701" y="2728318"/>
            <a:ext cx="9142412" cy="367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53"/>
          <p:cNvSpPr/>
          <p:nvPr/>
        </p:nvSpPr>
        <p:spPr>
          <a:xfrm>
            <a:off x="1591" y="2719984"/>
            <a:ext cx="9167813" cy="40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p5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479813" y="4561859"/>
            <a:ext cx="442169" cy="4421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58417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ylinder 5">
            <a:extLst>
              <a:ext uri="{FF2B5EF4-FFF2-40B4-BE49-F238E27FC236}">
                <a16:creationId xmlns:a16="http://schemas.microsoft.com/office/drawing/2014/main" id="{7384DF96-A2AB-4407-A2C3-B5C3B30FF42D}"/>
              </a:ext>
            </a:extLst>
          </p:cNvPr>
          <p:cNvSpPr/>
          <p:nvPr/>
        </p:nvSpPr>
        <p:spPr>
          <a:xfrm>
            <a:off x="4055033" y="1741380"/>
            <a:ext cx="936104" cy="936104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 err="1"/>
              <a:t>GraphDB</a:t>
            </a:r>
            <a:endParaRPr lang="en-AU" sz="10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C166D3-44F5-436F-B170-AC93FF92E6F4}"/>
              </a:ext>
            </a:extLst>
          </p:cNvPr>
          <p:cNvSpPr/>
          <p:nvPr/>
        </p:nvSpPr>
        <p:spPr>
          <a:xfrm>
            <a:off x="5331042" y="654548"/>
            <a:ext cx="1249635" cy="648072"/>
          </a:xfrm>
          <a:prstGeom prst="rect">
            <a:avLst/>
          </a:prstGeom>
          <a:solidFill>
            <a:srgbClr val="0020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err="1"/>
              <a:t>Stratnames</a:t>
            </a:r>
            <a:endParaRPr lang="en-AU" sz="1400" dirty="0"/>
          </a:p>
          <a:p>
            <a:pPr algn="ctr"/>
            <a:r>
              <a:rPr lang="en-AU" sz="1400" dirty="0"/>
              <a:t>REST 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943E71-3C5E-47EE-9948-6D0C7B6E28DD}"/>
              </a:ext>
            </a:extLst>
          </p:cNvPr>
          <p:cNvSpPr txBox="1"/>
          <p:nvPr/>
        </p:nvSpPr>
        <p:spPr>
          <a:xfrm>
            <a:off x="8224149" y="407641"/>
            <a:ext cx="9916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dirty="0"/>
              <a:t>ReactJS</a:t>
            </a:r>
            <a:br>
              <a:rPr lang="en-AU" sz="1100" dirty="0"/>
            </a:br>
            <a:r>
              <a:rPr lang="en-AU" sz="1100" dirty="0"/>
              <a:t>Leaflet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49BACB4-5221-4FE0-ADB2-CF5920B9E42E}"/>
              </a:ext>
            </a:extLst>
          </p:cNvPr>
          <p:cNvSpPr/>
          <p:nvPr/>
        </p:nvSpPr>
        <p:spPr>
          <a:xfrm>
            <a:off x="1763688" y="108736"/>
            <a:ext cx="7272808" cy="1385921"/>
          </a:xfrm>
          <a:prstGeom prst="roundRect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863013-12C4-4834-8EF1-ED555CEEA01B}"/>
              </a:ext>
            </a:extLst>
          </p:cNvPr>
          <p:cNvSpPr/>
          <p:nvPr/>
        </p:nvSpPr>
        <p:spPr>
          <a:xfrm>
            <a:off x="2853486" y="3132349"/>
            <a:ext cx="1249635" cy="648072"/>
          </a:xfrm>
          <a:prstGeom prst="rect">
            <a:avLst/>
          </a:prstGeom>
          <a:solidFill>
            <a:srgbClr val="0020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Geometry Data Service (Provinces)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8B7E331-387D-44BA-B19F-28DDDDD994AD}"/>
              </a:ext>
            </a:extLst>
          </p:cNvPr>
          <p:cNvSpPr/>
          <p:nvPr/>
        </p:nvSpPr>
        <p:spPr>
          <a:xfrm>
            <a:off x="1485334" y="3043182"/>
            <a:ext cx="6057951" cy="2085834"/>
          </a:xfrm>
          <a:prstGeom prst="roundRect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6" name="Cylinder 45">
            <a:extLst>
              <a:ext uri="{FF2B5EF4-FFF2-40B4-BE49-F238E27FC236}">
                <a16:creationId xmlns:a16="http://schemas.microsoft.com/office/drawing/2014/main" id="{543C4027-1458-4A45-B0D8-4EC0F39312BE}"/>
              </a:ext>
            </a:extLst>
          </p:cNvPr>
          <p:cNvSpPr/>
          <p:nvPr/>
        </p:nvSpPr>
        <p:spPr>
          <a:xfrm>
            <a:off x="3010251" y="4082334"/>
            <a:ext cx="936104" cy="936104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/>
              <a:t>Postgres</a:t>
            </a:r>
            <a:br>
              <a:rPr lang="en-AU" sz="1050" dirty="0"/>
            </a:br>
            <a:r>
              <a:rPr lang="en-AU" sz="1050" dirty="0"/>
              <a:t>/</a:t>
            </a:r>
            <a:r>
              <a:rPr lang="en-AU" sz="1050" dirty="0" err="1"/>
              <a:t>PostGIS</a:t>
            </a:r>
            <a:endParaRPr lang="en-AU" sz="10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ACAC54-F2D0-4D38-ABC2-560D63EAF9E9}"/>
              </a:ext>
            </a:extLst>
          </p:cNvPr>
          <p:cNvSpPr txBox="1"/>
          <p:nvPr/>
        </p:nvSpPr>
        <p:spPr>
          <a:xfrm>
            <a:off x="1722814" y="325720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Flask</a:t>
            </a:r>
          </a:p>
          <a:p>
            <a:r>
              <a:rPr lang="en-AU" sz="1400" dirty="0" err="1"/>
              <a:t>pyLDAPI</a:t>
            </a:r>
            <a:endParaRPr lang="en-AU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7500DE2-C68E-4CF0-9A39-40E254FB303A}"/>
              </a:ext>
            </a:extLst>
          </p:cNvPr>
          <p:cNvSpPr txBox="1"/>
          <p:nvPr/>
        </p:nvSpPr>
        <p:spPr>
          <a:xfrm>
            <a:off x="4312395" y="513525"/>
            <a:ext cx="10005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Flask</a:t>
            </a:r>
          </a:p>
          <a:p>
            <a:r>
              <a:rPr lang="en-AU" sz="1400" dirty="0"/>
              <a:t>connexion</a:t>
            </a:r>
          </a:p>
          <a:p>
            <a:r>
              <a:rPr lang="en-AU" sz="1400" dirty="0" err="1"/>
              <a:t>OpenAPI</a:t>
            </a:r>
            <a:endParaRPr lang="en-AU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682C1F3-0392-4477-9E04-DA10EDF58F58}"/>
              </a:ext>
            </a:extLst>
          </p:cNvPr>
          <p:cNvSpPr/>
          <p:nvPr/>
        </p:nvSpPr>
        <p:spPr>
          <a:xfrm>
            <a:off x="7138782" y="667215"/>
            <a:ext cx="1249635" cy="64807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err="1"/>
              <a:t>Stratnames</a:t>
            </a:r>
            <a:endParaRPr lang="en-AU" sz="1400" dirty="0"/>
          </a:p>
          <a:p>
            <a:pPr algn="ctr"/>
            <a:r>
              <a:rPr lang="en-AU" sz="1400" dirty="0"/>
              <a:t>Explorer Frontend App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6BEC4D-0D65-4D8C-BFDC-EE3A73FD5FF3}"/>
              </a:ext>
            </a:extLst>
          </p:cNvPr>
          <p:cNvCxnSpPr>
            <a:stCxn id="7" idx="3"/>
            <a:endCxn id="48" idx="1"/>
          </p:cNvCxnSpPr>
          <p:nvPr/>
        </p:nvCxnSpPr>
        <p:spPr>
          <a:xfrm>
            <a:off x="6580677" y="978584"/>
            <a:ext cx="558105" cy="12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7EFBE67-FF19-4436-85C2-A17298B3F689}"/>
              </a:ext>
            </a:extLst>
          </p:cNvPr>
          <p:cNvCxnSpPr>
            <a:cxnSpLocks/>
            <a:stCxn id="6" idx="1"/>
            <a:endCxn id="7" idx="2"/>
          </p:cNvCxnSpPr>
          <p:nvPr/>
        </p:nvCxnSpPr>
        <p:spPr>
          <a:xfrm flipV="1">
            <a:off x="4523085" y="1302620"/>
            <a:ext cx="1432775" cy="438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9CB500A-BEED-44C4-A8CC-50F92BFB142A}"/>
              </a:ext>
            </a:extLst>
          </p:cNvPr>
          <p:cNvCxnSpPr>
            <a:cxnSpLocks/>
            <a:stCxn id="43" idx="2"/>
            <a:endCxn id="46" idx="1"/>
          </p:cNvCxnSpPr>
          <p:nvPr/>
        </p:nvCxnSpPr>
        <p:spPr>
          <a:xfrm flipH="1">
            <a:off x="3478303" y="3780421"/>
            <a:ext cx="1" cy="301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19AD8AF-6415-4EB9-90C5-2BBD507A0579}"/>
              </a:ext>
            </a:extLst>
          </p:cNvPr>
          <p:cNvSpPr/>
          <p:nvPr/>
        </p:nvSpPr>
        <p:spPr>
          <a:xfrm>
            <a:off x="395536" y="1995686"/>
            <a:ext cx="1140178" cy="681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STRAT</a:t>
            </a:r>
          </a:p>
          <a:p>
            <a:pPr algn="ctr"/>
            <a:r>
              <a:rPr lang="en-AU" dirty="0"/>
              <a:t>.</a:t>
            </a:r>
            <a:r>
              <a:rPr lang="en-AU" dirty="0" err="1"/>
              <a:t>ttl</a:t>
            </a:r>
            <a:r>
              <a:rPr lang="en-AU" dirty="0"/>
              <a:t> file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E2613D9-733D-4E77-A8B5-AA37AA40CC24}"/>
              </a:ext>
            </a:extLst>
          </p:cNvPr>
          <p:cNvSpPr/>
          <p:nvPr/>
        </p:nvSpPr>
        <p:spPr>
          <a:xfrm>
            <a:off x="414473" y="1204115"/>
            <a:ext cx="1140178" cy="681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ISC</a:t>
            </a:r>
          </a:p>
          <a:p>
            <a:pPr algn="ctr"/>
            <a:r>
              <a:rPr lang="en-AU" dirty="0"/>
              <a:t>.</a:t>
            </a:r>
            <a:r>
              <a:rPr lang="en-AU" dirty="0" err="1"/>
              <a:t>ttl</a:t>
            </a:r>
            <a:r>
              <a:rPr lang="en-AU" dirty="0"/>
              <a:t> file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5ECC8D-4311-4174-B797-60FD89F95986}"/>
              </a:ext>
            </a:extLst>
          </p:cNvPr>
          <p:cNvSpPr/>
          <p:nvPr/>
        </p:nvSpPr>
        <p:spPr>
          <a:xfrm>
            <a:off x="2239672" y="1885913"/>
            <a:ext cx="12090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loadRDF</a:t>
            </a:r>
            <a:endParaRPr lang="en-AU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0422965-7B76-4CA5-9EC8-E17B1821AB9B}"/>
              </a:ext>
            </a:extLst>
          </p:cNvPr>
          <p:cNvCxnSpPr>
            <a:cxnSpLocks/>
            <a:stCxn id="67" idx="3"/>
            <a:endCxn id="33" idx="1"/>
          </p:cNvCxnSpPr>
          <p:nvPr/>
        </p:nvCxnSpPr>
        <p:spPr>
          <a:xfrm>
            <a:off x="1554651" y="1545014"/>
            <a:ext cx="685021" cy="628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3D634A-BC9B-4F54-80D0-63DD6F0286FE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1535714" y="2173945"/>
            <a:ext cx="703958" cy="162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4DEF8E7-867F-4EF0-B5A1-345EECCD83A3}"/>
              </a:ext>
            </a:extLst>
          </p:cNvPr>
          <p:cNvCxnSpPr>
            <a:stCxn id="33" idx="3"/>
            <a:endCxn id="6" idx="2"/>
          </p:cNvCxnSpPr>
          <p:nvPr/>
        </p:nvCxnSpPr>
        <p:spPr>
          <a:xfrm>
            <a:off x="3448674" y="2173945"/>
            <a:ext cx="606359" cy="35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759FC769-5445-4044-984E-98212DB8FE9B}"/>
              </a:ext>
            </a:extLst>
          </p:cNvPr>
          <p:cNvSpPr/>
          <p:nvPr/>
        </p:nvSpPr>
        <p:spPr>
          <a:xfrm>
            <a:off x="76863" y="3451487"/>
            <a:ext cx="1140178" cy="681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Provinces </a:t>
            </a:r>
            <a:r>
              <a:rPr lang="en-AU" sz="1600" dirty="0" err="1"/>
              <a:t>geojson</a:t>
            </a:r>
            <a:endParaRPr lang="en-AU" sz="16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583F4A9-839A-4797-9246-759CEBFC0843}"/>
              </a:ext>
            </a:extLst>
          </p:cNvPr>
          <p:cNvSpPr/>
          <p:nvPr/>
        </p:nvSpPr>
        <p:spPr>
          <a:xfrm>
            <a:off x="1600715" y="4337181"/>
            <a:ext cx="1209002" cy="322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entrypoint.sh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76FB341-088E-4886-A998-8CA1CE0597BB}"/>
              </a:ext>
            </a:extLst>
          </p:cNvPr>
          <p:cNvCxnSpPr>
            <a:cxnSpLocks/>
            <a:stCxn id="80" idx="3"/>
            <a:endCxn id="85" idx="1"/>
          </p:cNvCxnSpPr>
          <p:nvPr/>
        </p:nvCxnSpPr>
        <p:spPr>
          <a:xfrm>
            <a:off x="1217041" y="3792386"/>
            <a:ext cx="383674" cy="706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5D401EE-62A0-4681-B8A0-A261FD1EB552}"/>
              </a:ext>
            </a:extLst>
          </p:cNvPr>
          <p:cNvCxnSpPr>
            <a:cxnSpLocks/>
            <a:stCxn id="85" idx="3"/>
            <a:endCxn id="46" idx="2"/>
          </p:cNvCxnSpPr>
          <p:nvPr/>
        </p:nvCxnSpPr>
        <p:spPr>
          <a:xfrm>
            <a:off x="2809717" y="4498582"/>
            <a:ext cx="200534" cy="51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58780E0C-AE58-4E8E-B24E-8EE95FAB1817}"/>
              </a:ext>
            </a:extLst>
          </p:cNvPr>
          <p:cNvSpPr/>
          <p:nvPr/>
        </p:nvSpPr>
        <p:spPr>
          <a:xfrm>
            <a:off x="1699268" y="4719492"/>
            <a:ext cx="1209002" cy="322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/>
              <a:t>Create_tables.sql</a:t>
            </a:r>
            <a:endParaRPr lang="en-AU" sz="1000" dirty="0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8E1971EE-2CB3-4C0D-B65F-2043F8408ED9}"/>
              </a:ext>
            </a:extLst>
          </p:cNvPr>
          <p:cNvSpPr/>
          <p:nvPr/>
        </p:nvSpPr>
        <p:spPr>
          <a:xfrm>
            <a:off x="1739418" y="1630802"/>
            <a:ext cx="3642166" cy="1274374"/>
          </a:xfrm>
          <a:prstGeom prst="roundRect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7237A6A-FEA2-449E-986F-790F0D0D79DA}"/>
              </a:ext>
            </a:extLst>
          </p:cNvPr>
          <p:cNvSpPr txBox="1"/>
          <p:nvPr/>
        </p:nvSpPr>
        <p:spPr>
          <a:xfrm>
            <a:off x="1887693" y="2477710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/>
              <a:t>1: </a:t>
            </a:r>
            <a:r>
              <a:rPr lang="en-AU" sz="1200" b="1" dirty="0" err="1"/>
              <a:t>GraphDB</a:t>
            </a:r>
            <a:br>
              <a:rPr lang="en-AU" sz="1200" b="1" dirty="0"/>
            </a:br>
            <a:r>
              <a:rPr lang="en-AU" sz="1200" b="1" dirty="0"/>
              <a:t>(</a:t>
            </a:r>
            <a:r>
              <a:rPr lang="en-AU" sz="1200" b="1" dirty="0" err="1"/>
              <a:t>strat_graph_data</a:t>
            </a:r>
            <a:r>
              <a:rPr lang="en-AU" sz="1200" b="1" dirty="0"/>
              <a:t>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106CEB5-46BE-4D98-A9F6-81D531386E60}"/>
              </a:ext>
            </a:extLst>
          </p:cNvPr>
          <p:cNvSpPr txBox="1"/>
          <p:nvPr/>
        </p:nvSpPr>
        <p:spPr>
          <a:xfrm>
            <a:off x="3975068" y="4550386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2: Geometry Data Service</a:t>
            </a:r>
            <a:br>
              <a:rPr lang="en-AU" dirty="0"/>
            </a:br>
            <a:r>
              <a:rPr lang="en-AU" dirty="0"/>
              <a:t>(</a:t>
            </a:r>
            <a:r>
              <a:rPr lang="en-AU" dirty="0" err="1"/>
              <a:t>gds</a:t>
            </a:r>
            <a:r>
              <a:rPr lang="en-AU" dirty="0"/>
              <a:t>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5C6146-203E-42F7-81A6-728A7F5F4782}"/>
              </a:ext>
            </a:extLst>
          </p:cNvPr>
          <p:cNvSpPr txBox="1"/>
          <p:nvPr/>
        </p:nvSpPr>
        <p:spPr>
          <a:xfrm>
            <a:off x="1782539" y="740604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3: REST API, Explorer</a:t>
            </a:r>
            <a:br>
              <a:rPr lang="en-AU" dirty="0"/>
            </a:br>
            <a:r>
              <a:rPr lang="en-AU" dirty="0"/>
              <a:t>(</a:t>
            </a:r>
            <a:r>
              <a:rPr lang="en-AU" dirty="0" err="1"/>
              <a:t>restapi</a:t>
            </a:r>
            <a:r>
              <a:rPr lang="en-AU" dirty="0"/>
              <a:t>, </a:t>
            </a:r>
            <a:r>
              <a:rPr lang="en-AU" dirty="0" err="1"/>
              <a:t>explorer_app</a:t>
            </a:r>
            <a:r>
              <a:rPr lang="en-AU" dirty="0"/>
              <a:t>) 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6EFC8CB-0211-475C-9D7E-D5B14B3DBCCE}"/>
              </a:ext>
            </a:extLst>
          </p:cNvPr>
          <p:cNvCxnSpPr>
            <a:stCxn id="43" idx="3"/>
          </p:cNvCxnSpPr>
          <p:nvPr/>
        </p:nvCxnSpPr>
        <p:spPr>
          <a:xfrm flipV="1">
            <a:off x="4103121" y="1315287"/>
            <a:ext cx="1998961" cy="214109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499058"/>
      </p:ext>
    </p:extLst>
  </p:cSld>
  <p:clrMapOvr>
    <a:masterClrMapping/>
  </p:clrMapOvr>
</p:sld>
</file>

<file path=ppt/theme/theme1.xml><?xml version="1.0" encoding="utf-8"?>
<a:theme xmlns:a="http://schemas.openxmlformats.org/drawingml/2006/main" name="CSIRO horizontal">
  <a:themeElements>
    <a:clrScheme name="CSIRO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0A9CE"/>
      </a:accent1>
      <a:accent2>
        <a:srgbClr val="001D34"/>
      </a:accent2>
      <a:accent3>
        <a:srgbClr val="757579"/>
      </a:accent3>
      <a:accent4>
        <a:srgbClr val="1E22AA"/>
      </a:accent4>
      <a:accent5>
        <a:srgbClr val="007377"/>
      </a:accent5>
      <a:accent6>
        <a:srgbClr val="6D2077"/>
      </a:accent6>
      <a:hlink>
        <a:srgbClr val="004B87"/>
      </a:hlink>
      <a:folHlink>
        <a:srgbClr val="007A53"/>
      </a:folHlink>
    </a:clrScheme>
    <a:fontScheme name="CSIRO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16.9 Widescreen.potx" id="{704426F2-67EB-4361-B01C-067C1CC34B68}" vid="{9552AE38-56F0-4ED5-A71D-6132397E8316}"/>
    </a:ext>
  </a:extLst>
</a:theme>
</file>

<file path=ppt/theme/theme2.xml><?xml version="1.0" encoding="utf-8"?>
<a:theme xmlns:a="http://schemas.openxmlformats.org/drawingml/2006/main" name="3_CSIRO horizontal">
  <a:themeElements>
    <a:clrScheme name="CSIRO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9CE"/>
      </a:accent1>
      <a:accent2>
        <a:srgbClr val="001D34"/>
      </a:accent2>
      <a:accent3>
        <a:srgbClr val="757579"/>
      </a:accent3>
      <a:accent4>
        <a:srgbClr val="1E22AA"/>
      </a:accent4>
      <a:accent5>
        <a:srgbClr val="007377"/>
      </a:accent5>
      <a:accent6>
        <a:srgbClr val="6D2077"/>
      </a:accent6>
      <a:hlink>
        <a:srgbClr val="004B87"/>
      </a:hlink>
      <a:folHlink>
        <a:srgbClr val="007A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E4C7B4C5FFE643985FA37D12D7B434" ma:contentTypeVersion="13" ma:contentTypeDescription="Create a new document." ma:contentTypeScope="" ma:versionID="3163d12e8b1e7d9cca822a06840d461f">
  <xsd:schema xmlns:xsd="http://www.w3.org/2001/XMLSchema" xmlns:xs="http://www.w3.org/2001/XMLSchema" xmlns:p="http://schemas.microsoft.com/office/2006/metadata/properties" xmlns:ns2="7c97ae07-51ee-46b0-8b14-b0e2fb0113e5" xmlns:ns3="97fede6a-4389-4ff5-ac6e-e895a354b5dc" targetNamespace="http://schemas.microsoft.com/office/2006/metadata/properties" ma:root="true" ma:fieldsID="97bb2eff8399bf48a58f9b5f90aa3227" ns2:_="" ns3:_="">
    <xsd:import namespace="7c97ae07-51ee-46b0-8b14-b0e2fb0113e5"/>
    <xsd:import namespace="97fede6a-4389-4ff5-ac6e-e895a354b5dc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97ae07-51ee-46b0-8b14-b0e2fb0113e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fede6a-4389-4ff5-ac6e-e895a354b5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c97ae07-51ee-46b0-8b14-b0e2fb0113e5">7S4JJ562NEDV-783831375-750</_dlc_DocId>
    <_dlc_DocIdUrl xmlns="7c97ae07-51ee-46b0-8b14-b0e2fb0113e5">
      <Url>https://csiroau.sharepoint.com/sites/Loc-I/_layouts/15/DocIdRedir.aspx?ID=7S4JJ562NEDV-783831375-750</Url>
      <Description>7S4JJ562NEDV-783831375-750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13DE9F20-003E-4A0C-BC64-82D859F987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97ae07-51ee-46b0-8b14-b0e2fb0113e5"/>
    <ds:schemaRef ds:uri="97fede6a-4389-4ff5-ac6e-e895a354b5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A79253D-E14B-46F9-8FC8-59D202956CDC}">
  <ds:schemaRefs>
    <ds:schemaRef ds:uri="7c97ae07-51ee-46b0-8b14-b0e2fb0113e5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97fede6a-4389-4ff5-ac6e-e895a354b5dc"/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4B869CD-2592-4C6A-8E69-DB3CEA9405D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1C4C04B0-6375-47A0-B85E-A5EEAC766ECA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16.9 Widescreen</Template>
  <TotalTime>5899</TotalTime>
  <Words>54</Words>
  <Application>Microsoft Office PowerPoint</Application>
  <PresentationFormat>On-screen Show (16:9)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CSIRO horizontal</vt:lpstr>
      <vt:lpstr>3_CSIRO horizontal</vt:lpstr>
      <vt:lpstr>PowerPoint Presentation</vt:lpstr>
    </vt:vector>
  </TitlesOfParts>
  <Company>CSIRO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Yu, Jonathan (L&amp;W, Clayton)</dc:creator>
  <cp:lastModifiedBy>Yu, Jonathan (L&amp;W, Clayton)</cp:lastModifiedBy>
  <cp:revision>6</cp:revision>
  <cp:lastPrinted>2019-07-25T05:14:36Z</cp:lastPrinted>
  <dcterms:created xsi:type="dcterms:W3CDTF">2020-02-17T02:43:13Z</dcterms:created>
  <dcterms:modified xsi:type="dcterms:W3CDTF">2020-06-26T05:21:07Z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0x01010082E4C7B4C5FFE643985FA37D12D7B434</vt:lpwstr>
  </property>
  <property fmtid="{D5CDD505-2E9C-101B-9397-08002B2CF9AE}" pid="3" name="_dlc_DocIdItemGuid">
    <vt:lpwstr>f09748fd-0aa3-443a-b970-2380455f7cf3</vt:lpwstr>
  </property>
</Properties>
</file>