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Oswald" panose="00000500000000000000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9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f46def27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3f46def27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1b704343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1b704343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1b704343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1b704343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f46def27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3f46def27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1b70434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1b70434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f46def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3f46def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f46def27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3f46def27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f46def2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3f46def2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3f46def27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3f46def27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5a9b42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65a9b42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f46def2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f46def2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1b704343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1b704343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f46def2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3f46def2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1b704343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1b704343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3f46def2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3f46def2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3f46def27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3f46def27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3f46def27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3f46def27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3f46def27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3f46def27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Final Project: </a:t>
            </a:r>
            <a:endParaRPr sz="4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Multi-user Hangman Game</a:t>
            </a:r>
            <a:endParaRPr sz="47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CS 330</a:t>
            </a:r>
            <a:endParaRPr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Alex Hoerr, Simfara Ranjit, Srushti Desai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25" y="181375"/>
            <a:ext cx="2210074" cy="1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221475" y="238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Packet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04800" y="811475"/>
            <a:ext cx="8520600" cy="4048800"/>
          </a:xfrm>
          <a:prstGeom prst="rect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! - Denotes Game Packet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- Allows the client to input data after reading packet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‘*’ - Packet for top screen info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13" y="2481500"/>
            <a:ext cx="7878977" cy="21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30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 with Server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8000"/>
          </a:xfrm>
          <a:prstGeom prst="rect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Originally Written to not use clients (fixed using functions)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Had to add identifiers to packets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Guessed Character code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to handle multiple client connections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316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of the game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976800"/>
          </a:xfrm>
          <a:prstGeom prst="rect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Once game has begun, client takes in data from the server about: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Hangman body segments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Guessed characters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Current word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Which players turn it is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Processes data packet from server and displays information.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Uses curses to have a better GUI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750" y="1675200"/>
            <a:ext cx="5534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00" y="3271025"/>
            <a:ext cx="72009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221475" y="20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of Game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772800"/>
            <a:ext cx="8520600" cy="4190400"/>
          </a:xfrm>
          <a:prstGeom prst="rect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D1117"/>
                </a:solidFill>
              </a:rPr>
              <a:t>  </a:t>
            </a:r>
            <a:endParaRPr>
              <a:solidFill>
                <a:srgbClr val="0D1117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25" y="957500"/>
            <a:ext cx="29065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275" y="910237"/>
            <a:ext cx="4279326" cy="16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5774" y="2707925"/>
            <a:ext cx="3123339" cy="20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208575" y="25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 with Client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903275"/>
            <a:ext cx="8520600" cy="4112400"/>
          </a:xfrm>
          <a:prstGeom prst="rect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Receiving data packet from the server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Displaying game information to the terminal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When inputting information, letters had to be entered twice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Server was cutting off newline character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Guessed characters array cutting off characters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Figured out how to print it properly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25" y="3242225"/>
            <a:ext cx="6970550" cy="16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30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User Interface of the game Hangman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75" y="1629425"/>
            <a:ext cx="296115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4">
            <a:alphaModFix/>
          </a:blip>
          <a:srcRect t="19146" r="44882"/>
          <a:stretch/>
        </p:blipFill>
        <p:spPr>
          <a:xfrm>
            <a:off x="7635538" y="2436925"/>
            <a:ext cx="1056800" cy="11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1588" y="2436925"/>
            <a:ext cx="996525" cy="113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1438" y="2436925"/>
            <a:ext cx="1056800" cy="1109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1288" y="2432725"/>
            <a:ext cx="1056793" cy="11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1412" y="2436926"/>
            <a:ext cx="996525" cy="112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31538" y="2420763"/>
            <a:ext cx="996525" cy="113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1663" y="2432725"/>
            <a:ext cx="996525" cy="111190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35588" y="976875"/>
            <a:ext cx="8520600" cy="4023600"/>
          </a:xfrm>
          <a:prstGeom prst="rect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1675" y="1182850"/>
            <a:ext cx="779296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/>
          <p:nvPr/>
        </p:nvSpPr>
        <p:spPr>
          <a:xfrm>
            <a:off x="1805025" y="1177775"/>
            <a:ext cx="1469700" cy="291600"/>
          </a:xfrm>
          <a:prstGeom prst="frame">
            <a:avLst>
              <a:gd name="adj1" fmla="val 12500"/>
            </a:avLst>
          </a:prstGeom>
          <a:solidFill>
            <a:srgbClr val="FFFF00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9125" y="4000375"/>
            <a:ext cx="291084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16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User Interface of the game Hangman : Curses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267450" y="734125"/>
            <a:ext cx="8609100" cy="4165500"/>
          </a:xfrm>
          <a:prstGeom prst="rect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What is curses?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  library that supplies a terminal-independent screen-painting and keyboard-handling facility for text-based terminals such as the the Linux console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Why implement them?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900" y="2495550"/>
            <a:ext cx="6276201" cy="21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16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User Interface of the game Hangman : Curses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311700" y="734125"/>
            <a:ext cx="8520600" cy="4165200"/>
          </a:xfrm>
          <a:prstGeom prst="rect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important curses functions: 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25" y="1009163"/>
            <a:ext cx="15049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700" y="1447713"/>
            <a:ext cx="237446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 rotWithShape="1">
          <a:blip r:embed="rId5">
            <a:alphaModFix/>
          </a:blip>
          <a:srcRect t="29694" r="79474" b="58105"/>
          <a:stretch/>
        </p:blipFill>
        <p:spPr>
          <a:xfrm>
            <a:off x="1203550" y="2431125"/>
            <a:ext cx="134327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2325" y="2793350"/>
            <a:ext cx="139674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2325" y="3142800"/>
            <a:ext cx="476690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3538" y="3841700"/>
            <a:ext cx="143433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22325" y="3492250"/>
            <a:ext cx="561980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3538" y="4191150"/>
            <a:ext cx="16287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36350" y="1077660"/>
            <a:ext cx="1809022" cy="17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25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 with curses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0D1117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0D1117"/>
                </a:highlight>
              </a:rPr>
              <a:t>If the window size was too small the client side would spit out a bunch of errors</a:t>
            </a:r>
            <a:endParaRPr>
              <a:solidFill>
                <a:schemeClr val="dk1"/>
              </a:solidFill>
              <a:highlight>
                <a:srgbClr val="0D1117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0D1117"/>
                </a:highlight>
              </a:rPr>
              <a:t>The terminal wasn’t able to take in user input when implementing curses.</a:t>
            </a:r>
            <a:endParaRPr>
              <a:solidFill>
                <a:schemeClr val="dk1"/>
              </a:solidFill>
              <a:highlight>
                <a:srgbClr val="0D1117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0D1117"/>
                </a:highlight>
              </a:rPr>
              <a:t>We were having issues displaying our guessed Characters list</a:t>
            </a:r>
            <a:endParaRPr>
              <a:solidFill>
                <a:schemeClr val="dk1"/>
              </a:solidFill>
              <a:highlight>
                <a:srgbClr val="0D1117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highlight>
                <a:srgbClr val="0D1117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22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851700"/>
            <a:ext cx="8520600" cy="3957600"/>
          </a:xfrm>
          <a:prstGeom prst="rect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725" y="1160425"/>
            <a:ext cx="6200550" cy="33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2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Table of Contents</a:t>
            </a:r>
            <a:endParaRPr sz="29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27725" y="1032175"/>
            <a:ext cx="8520600" cy="3893100"/>
          </a:xfrm>
          <a:prstGeom prst="rect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8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Live demonstration on how our game Hangman works</a:t>
            </a:r>
            <a:endParaRPr sz="8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8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Server side of the game Hangman</a:t>
            </a:r>
            <a:endParaRPr sz="8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○"/>
            </a:pPr>
            <a:r>
              <a:rPr lang="en" sz="8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Issues encountered</a:t>
            </a:r>
            <a:endParaRPr sz="8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8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Client side of the game Hangman</a:t>
            </a:r>
            <a:endParaRPr sz="8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○"/>
            </a:pPr>
            <a:r>
              <a:rPr lang="en" sz="8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Issues encountered</a:t>
            </a:r>
            <a:endParaRPr sz="8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●"/>
            </a:pPr>
            <a:r>
              <a:rPr lang="en" sz="8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Interface of the game Hangman</a:t>
            </a:r>
            <a:endParaRPr sz="8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○"/>
            </a:pPr>
            <a:r>
              <a:rPr lang="en" sz="8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Issues encountered</a:t>
            </a:r>
            <a:endParaRPr sz="8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387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88270"/>
          </a:srgb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5" y="357300"/>
            <a:ext cx="6600150" cy="4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0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Model for Hangman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38" y="1008050"/>
            <a:ext cx="7367316" cy="3820974"/>
          </a:xfrm>
          <a:prstGeom prst="rect">
            <a:avLst/>
          </a:prstGeom>
          <a:noFill/>
          <a:ln w="76200" cap="flat" cmpd="sng">
            <a:solidFill>
              <a:srgbClr val="0D111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 of the game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37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400" y="330539"/>
            <a:ext cx="4957200" cy="27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78" y="3509386"/>
            <a:ext cx="7499300" cy="13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12" y="438605"/>
            <a:ext cx="8672375" cy="4274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9091"/>
            <a:ext cx="8839204" cy="325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625" y="155575"/>
            <a:ext cx="6178750" cy="485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(16:9)</PresentationFormat>
  <Paragraphs>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Average</vt:lpstr>
      <vt:lpstr>Oswald</vt:lpstr>
      <vt:lpstr>Arial</vt:lpstr>
      <vt:lpstr>Slate</vt:lpstr>
      <vt:lpstr>Final Project:  Multi-user Hangman Game</vt:lpstr>
      <vt:lpstr>Table of Contents</vt:lpstr>
      <vt:lpstr>PowerPoint Presentation</vt:lpstr>
      <vt:lpstr>Client-Server Model for Hangman</vt:lpstr>
      <vt:lpstr>Server Side of the game</vt:lpstr>
      <vt:lpstr>PowerPoint Presentation</vt:lpstr>
      <vt:lpstr>PowerPoint Presentation</vt:lpstr>
      <vt:lpstr>PowerPoint Presentation</vt:lpstr>
      <vt:lpstr>PowerPoint Presentation</vt:lpstr>
      <vt:lpstr>Data Packet</vt:lpstr>
      <vt:lpstr>Issues encountered with Server</vt:lpstr>
      <vt:lpstr>Client Side of the game</vt:lpstr>
      <vt:lpstr>Client Side of Game</vt:lpstr>
      <vt:lpstr>Issues encountered with Client</vt:lpstr>
      <vt:lpstr>User Interface of the game Hangman</vt:lpstr>
      <vt:lpstr>User Interface of the game Hangman : Curses </vt:lpstr>
      <vt:lpstr>User Interface of the game Hangman : Curses </vt:lpstr>
      <vt:lpstr>Issues encountered with curses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Multi-user Hangman Game</dc:title>
  <dc:creator>Simfara Ranjit</dc:creator>
  <cp:lastModifiedBy>Simfara Ranjit</cp:lastModifiedBy>
  <cp:revision>1</cp:revision>
  <dcterms:modified xsi:type="dcterms:W3CDTF">2022-04-28T05:14:44Z</dcterms:modified>
</cp:coreProperties>
</file>