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6548ad13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6548ad13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6548ad13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6548ad13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6548ad13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6548ad13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6548ad13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6548ad13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6548ad13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6548ad13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Driven Hangman in C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 Connors, Zach Thrall, and Gavin Worley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Socket Programming Functions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socket()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bind()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listen()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recv()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</a:t>
            </a:r>
            <a:r>
              <a:rPr lang="en"/>
              <a:t>Socket Programming Functions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socket()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recv()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close()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Hangman Server Game Pseudocode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random word from collection in database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</a:t>
            </a:r>
            <a:r>
              <a:rPr lang="en"/>
              <a:t>underlines representing respective word length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 letter guess back from client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letter is in word or not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 </a:t>
            </a:r>
            <a:r>
              <a:rPr lang="en"/>
              <a:t>accordingly</a:t>
            </a:r>
            <a:r>
              <a:rPr lang="en"/>
              <a:t>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Reveal correctly </a:t>
            </a:r>
            <a:r>
              <a:rPr lang="en"/>
              <a:t>guessed</a:t>
            </a:r>
            <a:r>
              <a:rPr lang="en"/>
              <a:t>  letter(s) to user relative to position in word</a:t>
            </a:r>
            <a:endParaRPr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number of guesses left (subtract 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until out of guesses or word correctly guessed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Hangman Client Game Pseudocode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opening game prompt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word length to user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letter guess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letter guess to server and wait for response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server response to user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closing statement depending on outcome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You won!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or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You lost!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832800" y="1882350"/>
            <a:ext cx="38511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Demonstration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