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724360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724360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724360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724360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4ca930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4ca930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4ca930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4ca930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79390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79390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2929075"/>
            <a:ext cx="9144000" cy="3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Final Project</a:t>
            </a:r>
            <a:br>
              <a:rPr lang="en" sz="3800">
                <a:solidFill>
                  <a:schemeClr val="dk1"/>
                </a:solidFill>
              </a:rPr>
            </a:br>
            <a:r>
              <a:rPr lang="en" sz="3800">
                <a:solidFill>
                  <a:schemeClr val="dk1"/>
                </a:solidFill>
              </a:rPr>
              <a:t>Wordle Replica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43C44"/>
                </a:solidFill>
              </a:rPr>
              <a:t>by: Ethan Kirchner, Grace Ngo, and  Zechariah Burrus</a:t>
            </a:r>
            <a:endParaRPr sz="2000">
              <a:solidFill>
                <a:srgbClr val="343C4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25150" y="503800"/>
            <a:ext cx="3653100" cy="4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25" y="0"/>
            <a:ext cx="5208201" cy="273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1</a:t>
            </a:r>
            <a:r>
              <a:rPr b="1" lang="en"/>
              <a:t> : Planning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Coding was going to be</a:t>
            </a:r>
            <a:br>
              <a:rPr lang="en" sz="2000"/>
            </a:br>
            <a:r>
              <a:rPr lang="en" sz="2000"/>
              <a:t>done using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Going to be based</a:t>
            </a:r>
            <a:br>
              <a:rPr lang="en" sz="2000"/>
            </a:br>
            <a:r>
              <a:rPr lang="en" sz="2000"/>
              <a:t>around the popular game</a:t>
            </a:r>
            <a:br>
              <a:rPr lang="en" sz="2000"/>
            </a:br>
            <a:r>
              <a:rPr lang="en" sz="2000"/>
              <a:t>Wordle </a:t>
            </a:r>
            <a:r>
              <a:rPr lang="en" sz="2000"/>
              <a:t>(</a:t>
            </a:r>
            <a:r>
              <a:rPr lang="en" sz="2000"/>
              <a:t>single player, multiple users on one server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Split everyone up into their respective roles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Ethan: Outlining the project and </a:t>
            </a:r>
            <a:r>
              <a:rPr lang="en" sz="1600"/>
              <a:t>designing</a:t>
            </a:r>
            <a:r>
              <a:rPr lang="en" sz="1600"/>
              <a:t> the architecture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Zechariah: Primary programming portion of the project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Grace: Make a collection of words to use for wordle and handling UI design, testing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25150" y="503800"/>
            <a:ext cx="3653100" cy="4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2 : Mapping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Spent time working out what the server/client programs would look like and contain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n" sz="2000"/>
              <a:t>Prototype of Project.txt</a:t>
            </a:r>
            <a:r>
              <a:rPr lang="en" sz="2000"/>
              <a:t> (in GitHub)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Created the word list we would use to generate random 5-letter words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Had general meetings with one another throughout the week to finalize our plan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225150" y="503800"/>
            <a:ext cx="3653100" cy="4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3 : Programming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Finalized the word list, imported it into the game to use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n" sz="2000"/>
              <a:t>wordList.txt</a:t>
            </a:r>
            <a:r>
              <a:rPr lang="en" sz="2000"/>
              <a:t> (in Github)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Spent time together to not only write out the logic and physical code, but to test it out as well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Ethan and Zech worked together on the coding, Zech and Grace did the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Made very good progress overall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Given that the logic testing went so well, we felt confident that we would be able to finish everything efficiently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25150" y="503800"/>
            <a:ext cx="3653100" cy="4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4 : Finalizing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Uploaded the client and server files in GitHub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n" sz="2000"/>
              <a:t>client.py</a:t>
            </a:r>
            <a:r>
              <a:rPr lang="en" sz="2000"/>
              <a:t> and </a:t>
            </a:r>
            <a:r>
              <a:rPr i="1" lang="en" sz="2000"/>
              <a:t>server.py</a:t>
            </a:r>
            <a:r>
              <a:rPr lang="en" sz="2000"/>
              <a:t> (in GitHub)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Ran final logic tests and general troubleshooting to ensure quality and </a:t>
            </a:r>
            <a:r>
              <a:rPr lang="en" sz="2000"/>
              <a:t>efficiency</a:t>
            </a:r>
            <a:r>
              <a:rPr lang="en" sz="2000"/>
              <a:t> of the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Covered details such as colors and overall formatting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Individually ran tests of the game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9"/>
          <p:cNvGrpSpPr/>
          <p:nvPr/>
        </p:nvGrpSpPr>
        <p:grpSpPr>
          <a:xfrm>
            <a:off x="1355600" y="380825"/>
            <a:ext cx="6432800" cy="948900"/>
            <a:chOff x="1734025" y="304625"/>
            <a:chExt cx="6432800" cy="948900"/>
          </a:xfrm>
        </p:grpSpPr>
        <p:sp>
          <p:nvSpPr>
            <p:cNvPr id="104" name="Google Shape;104;p19"/>
            <p:cNvSpPr/>
            <p:nvPr/>
          </p:nvSpPr>
          <p:spPr>
            <a:xfrm>
              <a:off x="1734025" y="304625"/>
              <a:ext cx="984300" cy="9489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W</a:t>
              </a:r>
              <a:endParaRPr b="1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823725" y="304625"/>
              <a:ext cx="984300" cy="9489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</a:t>
              </a:r>
              <a:endParaRPr b="1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3913425" y="304625"/>
              <a:ext cx="984300" cy="9489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</a:t>
              </a:r>
              <a:endParaRPr b="1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003125" y="304625"/>
              <a:ext cx="984300" cy="9489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  <a:endParaRPr b="1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092825" y="304625"/>
              <a:ext cx="984300" cy="9489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</a:t>
              </a:r>
              <a:endParaRPr b="1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7182525" y="304625"/>
              <a:ext cx="984300" cy="9489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  <a:endParaRPr b="1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10" name="Google Shape;110;p19"/>
          <p:cNvSpPr txBox="1"/>
          <p:nvPr/>
        </p:nvSpPr>
        <p:spPr>
          <a:xfrm>
            <a:off x="1355600" y="1400150"/>
            <a:ext cx="643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Guess the 5 letter word within 6 tries!</a:t>
            </a:r>
            <a:endParaRPr sz="2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656125" y="2079625"/>
            <a:ext cx="3796400" cy="667800"/>
            <a:chOff x="656125" y="2155825"/>
            <a:chExt cx="3796400" cy="667800"/>
          </a:xfrm>
        </p:grpSpPr>
        <p:sp>
          <p:nvSpPr>
            <p:cNvPr id="112" name="Google Shape;112;p19"/>
            <p:cNvSpPr/>
            <p:nvPr/>
          </p:nvSpPr>
          <p:spPr>
            <a:xfrm>
              <a:off x="656125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429500" y="2155825"/>
              <a:ext cx="702900" cy="667800"/>
            </a:xfrm>
            <a:prstGeom prst="rect">
              <a:avLst/>
            </a:prstGeom>
            <a:solidFill>
              <a:srgbClr val="61EEEE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202875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976250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749625" y="2155825"/>
              <a:ext cx="702900" cy="667800"/>
            </a:xfrm>
            <a:prstGeom prst="rect">
              <a:avLst/>
            </a:prstGeom>
            <a:solidFill>
              <a:srgbClr val="61EEEE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Y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17" name="Google Shape;117;p19"/>
          <p:cNvSpPr txBox="1"/>
          <p:nvPr/>
        </p:nvSpPr>
        <p:spPr>
          <a:xfrm>
            <a:off x="4674825" y="2079625"/>
            <a:ext cx="43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If the player guesses a letter 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correctly </a:t>
            </a: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 the 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correct </a:t>
            </a: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spot, the letter will turn </a:t>
            </a:r>
            <a:r>
              <a:rPr lang="en" sz="1700">
                <a:solidFill>
                  <a:schemeClr val="dk1"/>
                </a:solidFill>
                <a:highlight>
                  <a:srgbClr val="61EEEE"/>
                </a:highlight>
                <a:latin typeface="Ubuntu"/>
                <a:ea typeface="Ubuntu"/>
                <a:cs typeface="Ubuntu"/>
                <a:sym typeface="Ubuntu"/>
              </a:rPr>
              <a:t>cyan</a:t>
            </a:r>
            <a:endParaRPr sz="1700">
              <a:solidFill>
                <a:schemeClr val="dk1"/>
              </a:solidFill>
              <a:highlight>
                <a:srgbClr val="61EEEE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656125" y="3070225"/>
            <a:ext cx="3796400" cy="667800"/>
            <a:chOff x="656125" y="2155825"/>
            <a:chExt cx="3796400" cy="667800"/>
          </a:xfrm>
        </p:grpSpPr>
        <p:sp>
          <p:nvSpPr>
            <p:cNvPr id="119" name="Google Shape;119;p19"/>
            <p:cNvSpPr/>
            <p:nvPr/>
          </p:nvSpPr>
          <p:spPr>
            <a:xfrm>
              <a:off x="656125" y="2155825"/>
              <a:ext cx="702900" cy="667800"/>
            </a:xfrm>
            <a:prstGeom prst="rect">
              <a:avLst/>
            </a:prstGeom>
            <a:solidFill>
              <a:srgbClr val="FFD966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429500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202875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2976250" y="2155825"/>
              <a:ext cx="702900" cy="667800"/>
            </a:xfrm>
            <a:prstGeom prst="rect">
              <a:avLst/>
            </a:prstGeom>
            <a:solidFill>
              <a:srgbClr val="FFD966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749625" y="2155825"/>
              <a:ext cx="702900" cy="667800"/>
            </a:xfrm>
            <a:prstGeom prst="rect">
              <a:avLst/>
            </a:prstGeom>
            <a:solidFill>
              <a:srgbClr val="FFD966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4674825" y="3070225"/>
            <a:ext cx="43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If the player guesses a letter 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correctly </a:t>
            </a: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 the 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wrong </a:t>
            </a: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spot, the letter will turn </a:t>
            </a:r>
            <a:r>
              <a:rPr lang="en" sz="1700">
                <a:solidFill>
                  <a:schemeClr val="dk1"/>
                </a:solidFill>
                <a:highlight>
                  <a:srgbClr val="FFD966"/>
                </a:highlight>
                <a:latin typeface="Ubuntu"/>
                <a:ea typeface="Ubuntu"/>
                <a:cs typeface="Ubuntu"/>
                <a:sym typeface="Ubuntu"/>
              </a:rPr>
              <a:t>yellow</a:t>
            </a:r>
            <a:endParaRPr sz="1700">
              <a:solidFill>
                <a:schemeClr val="dk1"/>
              </a:solidFill>
              <a:highlight>
                <a:srgbClr val="FFD966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56125" y="4060825"/>
            <a:ext cx="3796400" cy="667800"/>
            <a:chOff x="656125" y="2155825"/>
            <a:chExt cx="3796400" cy="667800"/>
          </a:xfrm>
        </p:grpSpPr>
        <p:sp>
          <p:nvSpPr>
            <p:cNvPr id="126" name="Google Shape;126;p19"/>
            <p:cNvSpPr/>
            <p:nvPr/>
          </p:nvSpPr>
          <p:spPr>
            <a:xfrm>
              <a:off x="656125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429500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202875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976250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749625" y="2155825"/>
              <a:ext cx="702900" cy="6678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</a:t>
              </a:r>
              <a:endParaRPr b="1" sz="3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4674825" y="4060825"/>
            <a:ext cx="43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If the player guesses a letter 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correctly</a:t>
            </a: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the letters will </a:t>
            </a:r>
            <a:r>
              <a:rPr i="1"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not</a:t>
            </a:r>
            <a:r>
              <a:rPr lang="en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change colors</a:t>
            </a:r>
            <a:endParaRPr sz="1700">
              <a:solidFill>
                <a:schemeClr val="dk1"/>
              </a:solidFill>
              <a:highlight>
                <a:srgbClr val="61EEEE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