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86c411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86c411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86c411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86c411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3056de8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3056de8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86c411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86c41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86c411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86c411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86c411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86c411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86c411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286c411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86c411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86c411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86c411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86c411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User Tic-Tac-Toe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Created by: Caleb Kahn, Luke Alcazar, Noah Trillizio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125" y="3316013"/>
            <a:ext cx="1900530" cy="168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53700" y="9682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End/Final Points</a:t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4835700" y="2756225"/>
            <a:ext cx="3112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Code													pt. 1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10" y="1017800"/>
            <a:ext cx="3357676" cy="37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00" y="881000"/>
            <a:ext cx="3677301" cy="40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Code													pt. 2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50" y="988175"/>
            <a:ext cx="3855887" cy="3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050" y="96300"/>
            <a:ext cx="3037700" cy="49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98100" y="1776176"/>
            <a:ext cx="8222100" cy="12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Code/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</a:t>
            </a: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66750" y="84350"/>
            <a:ext cx="85206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</a:t>
            </a:r>
            <a:r>
              <a:rPr lang="en"/>
              <a:t>Server Code   </a:t>
            </a:r>
            <a:endParaRPr/>
          </a:p>
          <a:p>
            <a:pPr indent="45720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pt. 1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625" y="287275"/>
            <a:ext cx="3042925" cy="47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0" y="15738"/>
            <a:ext cx="3685550" cy="51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Code/Game Implementation	                       </a:t>
            </a:r>
            <a:r>
              <a:rPr lang="en"/>
              <a:t>pt. 2</a:t>
            </a:r>
            <a:r>
              <a:rPr lang="en"/>
              <a:t>											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00" y="1017800"/>
            <a:ext cx="257755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753" y="1074000"/>
            <a:ext cx="2707381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875" y="1170200"/>
            <a:ext cx="3467125" cy="35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Code/Game Implementation                        </a:t>
            </a:r>
            <a:r>
              <a:rPr lang="en"/>
              <a:t>pt. 3</a:t>
            </a:r>
            <a:r>
              <a:rPr lang="en"/>
              <a:t>												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0" y="1017800"/>
            <a:ext cx="2824624" cy="388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374" y="1048188"/>
            <a:ext cx="2893580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354" y="1170200"/>
            <a:ext cx="2886245" cy="326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91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Examples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475"/>
            <a:ext cx="3685874" cy="28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00" y="0"/>
            <a:ext cx="4042449" cy="25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025" y="2931550"/>
            <a:ext cx="3262879" cy="13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