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4"/>
  </p:sldMasterIdLst>
  <p:sldIdLst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05:20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24575,'71'-4'0,"1"-2"0,101-23 0,147-52-1653,-301 77 1649,902-157-4674,-150 71 4102,450-45 623,-579 92-47,-128 11 0,182-15-1971,-115 35 7285,-564 12-5081,13 0-5136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05:20:4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24575,'1'-1'0,"-1"0"0,0 0 0,1-1 0,-1 1 0,1 0 0,0 0 0,-1 0 0,1 0 0,0 0 0,-1 0 0,1 0 0,0 0 0,0 0 0,0 0 0,0 0 0,0 0 0,0 0 0,0 1 0,0-1 0,0 1 0,1-1 0,-1 0 0,0 1 0,0 0 0,0-1 0,3 1 0,38-8 0,-38 8 0,98-7 0,131 7 0,-89 3 0,519 10-2068,-443 1 1537,219 44 1,171 31 148,342 38-3056,-513-60 2578,300 58 38,-498-71 892,76 14 449,-272-61-725,282 58 2387,-147-10 1127,-146-48-8740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6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602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75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934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808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88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944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371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4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4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3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7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6306" y="1797428"/>
            <a:ext cx="5662907" cy="1630907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mic Sans MS" panose="030F0702030302020204" pitchFamily="66" charset="0"/>
              </a:rPr>
              <a:t>AI Tic Tac Toe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657" y="3428335"/>
            <a:ext cx="5878847" cy="6716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 Bohdan Osadchyy, Melvin </a:t>
            </a:r>
            <a:r>
              <a:rPr lang="en-US" dirty="0" err="1">
                <a:solidFill>
                  <a:schemeClr val="bg1"/>
                </a:solidFill>
              </a:rPr>
              <a:t>Woitel</a:t>
            </a:r>
            <a:r>
              <a:rPr lang="en-US" dirty="0">
                <a:solidFill>
                  <a:schemeClr val="bg1"/>
                </a:solidFill>
              </a:rPr>
              <a:t>, Jack Block</a:t>
            </a:r>
          </a:p>
        </p:txBody>
      </p:sp>
      <p:pic>
        <p:nvPicPr>
          <p:cNvPr id="3074" name="Picture 2" descr="Garfield (character) | Garfield Wiki | Fandom">
            <a:extLst>
              <a:ext uri="{FF2B5EF4-FFF2-40B4-BE49-F238E27FC236}">
                <a16:creationId xmlns:a16="http://schemas.microsoft.com/office/drawing/2014/main" id="{E570780E-F924-463A-8CEF-0F0A1F31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7290"/>
            <a:ext cx="1964657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63" y="913001"/>
            <a:ext cx="4012237" cy="99358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/>
              <a:t>Week 1: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BC7D9-0DA3-4E00-8AD9-2DB12764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31" y="2180104"/>
            <a:ext cx="5843588" cy="354171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Game would be a variation of Tic Tac Toe</a:t>
            </a:r>
          </a:p>
          <a:p>
            <a:pPr>
              <a:lnSpc>
                <a:spcPct val="150000"/>
              </a:lnSpc>
            </a:pPr>
            <a:r>
              <a:rPr lang="en-US" dirty="0"/>
              <a:t>Code would be written in C</a:t>
            </a:r>
          </a:p>
          <a:p>
            <a:pPr>
              <a:lnSpc>
                <a:spcPct val="150000"/>
              </a:lnSpc>
            </a:pPr>
            <a:r>
              <a:rPr lang="en-US" dirty="0"/>
              <a:t>No real roles, everyone works on same part of project</a:t>
            </a:r>
          </a:p>
          <a:p>
            <a:pPr>
              <a:lnSpc>
                <a:spcPct val="150000"/>
              </a:lnSpc>
            </a:pPr>
            <a:r>
              <a:rPr lang="en-US" dirty="0"/>
              <a:t>List our: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Objectives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order of jobs to complete</a:t>
            </a:r>
          </a:p>
        </p:txBody>
      </p:sp>
      <p:pic>
        <p:nvPicPr>
          <p:cNvPr id="1026" name="Picture 2" descr="Tic-tac-toe - Wikipedia">
            <a:extLst>
              <a:ext uri="{FF2B5EF4-FFF2-40B4-BE49-F238E27FC236}">
                <a16:creationId xmlns:a16="http://schemas.microsoft.com/office/drawing/2014/main" id="{346563F6-1EDC-40DA-9BD5-7C2D6EF1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913001"/>
            <a:ext cx="3416300" cy="30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CDEF-438E-4556-8E93-BC7824B2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056966" cy="13208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dirty="0"/>
              <a:t>Week 2: designing/requirements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3104-10FD-432E-AE42-C42EFCE0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24" y="2301003"/>
            <a:ext cx="8904288" cy="35417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Figure out what server and client need</a:t>
            </a:r>
          </a:p>
          <a:p>
            <a:pPr>
              <a:lnSpc>
                <a:spcPct val="200000"/>
              </a:lnSpc>
            </a:pPr>
            <a:r>
              <a:rPr lang="en-US" dirty="0"/>
              <a:t>Plan how game will look on front end</a:t>
            </a:r>
          </a:p>
          <a:p>
            <a:pPr>
              <a:lnSpc>
                <a:spcPct val="200000"/>
              </a:lnSpc>
            </a:pPr>
            <a:r>
              <a:rPr lang="en-US" dirty="0"/>
              <a:t>Work on kinks like the game AI</a:t>
            </a:r>
          </a:p>
          <a:p>
            <a:pPr>
              <a:lnSpc>
                <a:spcPct val="200000"/>
              </a:lnSpc>
            </a:pPr>
            <a:r>
              <a:rPr lang="en-US" dirty="0"/>
              <a:t>Structure how the game should look like and how client/server will operate</a:t>
            </a:r>
          </a:p>
        </p:txBody>
      </p:sp>
    </p:spTree>
    <p:extLst>
      <p:ext uri="{BB962C8B-B14F-4D97-AF65-F5344CB8AC3E}">
        <p14:creationId xmlns:p14="http://schemas.microsoft.com/office/powerpoint/2010/main" val="181189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9660-6399-453B-A8E7-AC10C76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8000"/>
            <a:ext cx="5253566" cy="13208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Week 3: the Nitty Gritty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9563-5015-4951-84AA-209C119F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Work on game AI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AI will lose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winner is determined</a:t>
            </a:r>
          </a:p>
          <a:p>
            <a:pPr>
              <a:lnSpc>
                <a:spcPct val="150000"/>
              </a:lnSpc>
            </a:pPr>
            <a:r>
              <a:rPr lang="en-US" dirty="0"/>
              <a:t>Test the game, minimize bugs/failures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Make failsafe if AI breaks</a:t>
            </a:r>
          </a:p>
          <a:p>
            <a:pPr>
              <a:lnSpc>
                <a:spcPct val="150000"/>
              </a:lnSpc>
            </a:pPr>
            <a:r>
              <a:rPr lang="en-US" dirty="0"/>
              <a:t>Make Tic Tac Toe interesting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 features to make the game more fun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Score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1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0211-7E0F-406B-9105-190BAAFE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500"/>
            <a:ext cx="5901266" cy="13208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/>
            <a:r>
              <a:rPr lang="en-US" dirty="0"/>
              <a:t>Week 4: </a:t>
            </a:r>
            <a:r>
              <a:rPr lang="en-US" dirty="0">
                <a:ea typeface="Yu Gothic UI Light" panose="020B0300000000000000" pitchFamily="34" charset="-128"/>
              </a:rPr>
              <a:t>Cramming Finalize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2767-AF2C-45C7-A126-99AAF07D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Created a client and server that communicate </a:t>
            </a:r>
          </a:p>
          <a:p>
            <a:pPr>
              <a:lnSpc>
                <a:spcPct val="150000"/>
              </a:lnSpc>
            </a:pPr>
            <a:r>
              <a:rPr lang="en-US" dirty="0"/>
              <a:t>Played a few games to find bugs</a:t>
            </a:r>
          </a:p>
          <a:p>
            <a:pPr lvl="1">
              <a:lnSpc>
                <a:spcPct val="150000"/>
              </a:lnSpc>
            </a:pPr>
            <a:r>
              <a:rPr lang="en-US" sz="3600" dirty="0" err="1">
                <a:latin typeface="PMingLiU-ExtB" panose="02020500000000000000" pitchFamily="18" charset="-120"/>
                <a:ea typeface="PMingLiU-ExtB" panose="02020500000000000000" pitchFamily="18" charset="-120"/>
              </a:rPr>
              <a:t>FIx</a:t>
            </a:r>
            <a:r>
              <a:rPr lang="en-US" sz="1600" dirty="0">
                <a:latin typeface="PMingLiU-ExtB" panose="02020500000000000000" pitchFamily="18" charset="-120"/>
                <a:ea typeface="PMingLiU-ExtB" panose="02020500000000000000" pitchFamily="18" charset="-120"/>
              </a:rPr>
              <a:t> </a:t>
            </a:r>
            <a:r>
              <a:rPr lang="en-US" sz="3200" dirty="0" err="1">
                <a:latin typeface="PMingLiU-ExtB" panose="02020500000000000000" pitchFamily="18" charset="-120"/>
                <a:ea typeface="PMingLiU-ExtB" panose="02020500000000000000" pitchFamily="18" charset="-120"/>
              </a:rPr>
              <a:t>bUgs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dirty="0"/>
              <a:t>Check if server can handle several simultaneous games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mAkE</a:t>
            </a:r>
            <a:r>
              <a:rPr lang="en-US" dirty="0"/>
              <a:t> </a:t>
            </a:r>
            <a:r>
              <a:rPr lang="en-US" dirty="0" err="1"/>
              <a:t>iT</a:t>
            </a:r>
            <a:r>
              <a:rPr lang="en-US" dirty="0"/>
              <a:t> </a:t>
            </a:r>
            <a:r>
              <a:rPr lang="en-US" dirty="0" err="1"/>
              <a:t>HANdle</a:t>
            </a:r>
            <a:r>
              <a:rPr lang="en-US" dirty="0"/>
              <a:t> </a:t>
            </a:r>
            <a:r>
              <a:rPr lang="en-US" sz="2400" dirty="0" err="1"/>
              <a:t>seVerAL</a:t>
            </a:r>
            <a:r>
              <a:rPr lang="en-US" dirty="0"/>
              <a:t> </a:t>
            </a:r>
            <a:r>
              <a:rPr lang="en-US" dirty="0" err="1"/>
              <a:t>CLIEnTS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Quality assurance</a:t>
            </a:r>
          </a:p>
          <a:p>
            <a:pPr>
              <a:lnSpc>
                <a:spcPct val="150000"/>
              </a:lnSpc>
            </a:pPr>
            <a:r>
              <a:rPr lang="en-US" dirty="0"/>
              <a:t>Make game runnable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0F3ECD-3B2C-4D77-BFB5-193FD66CFEE7}"/>
              </a:ext>
            </a:extLst>
          </p:cNvPr>
          <p:cNvGrpSpPr/>
          <p:nvPr/>
        </p:nvGrpSpPr>
        <p:grpSpPr>
          <a:xfrm>
            <a:off x="2421023" y="1108360"/>
            <a:ext cx="2306520" cy="323280"/>
            <a:chOff x="2446423" y="796852"/>
            <a:chExt cx="230652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38295A-C142-455A-AC4D-29D9D3BCE47B}"/>
                    </a:ext>
                  </a:extLst>
                </p14:cNvPr>
                <p14:cNvContentPartPr/>
                <p14:nvPr/>
              </p14:nvContentPartPr>
              <p14:xfrm>
                <a:off x="2575303" y="887932"/>
                <a:ext cx="2177640" cy="23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38295A-C142-455A-AC4D-29D9D3BCE4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66663" y="879292"/>
                  <a:ext cx="2195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855566-8282-4D86-925D-CAE812B479D4}"/>
                    </a:ext>
                  </a:extLst>
                </p14:cNvPr>
                <p14:cNvContentPartPr/>
                <p14:nvPr/>
              </p14:nvContentPartPr>
              <p14:xfrm>
                <a:off x="2446423" y="796852"/>
                <a:ext cx="2072880" cy="27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855566-8282-4D86-925D-CAE812B479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7423" y="788212"/>
                  <a:ext cx="2090520" cy="2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041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DADB-B350-4DCC-9A0C-3AC2A76C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983566" cy="13208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r>
              <a:rPr lang="en-US" dirty="0"/>
              <a:t>TIC TAC TOE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10F2-C2EB-4516-8729-589A3D30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 case you are unfamiliar with Tic Tac Toe</a:t>
            </a:r>
          </a:p>
          <a:p>
            <a:pPr>
              <a:lnSpc>
                <a:spcPct val="200000"/>
              </a:lnSpc>
            </a:pPr>
            <a:r>
              <a:rPr lang="en-US" dirty="0"/>
              <a:t>Get three in a row!</a:t>
            </a:r>
          </a:p>
          <a:p>
            <a:pPr>
              <a:lnSpc>
                <a:spcPct val="200000"/>
              </a:lnSpc>
            </a:pPr>
            <a:r>
              <a:rPr lang="en-US" dirty="0"/>
              <a:t>Beat the semi fair AI!</a:t>
            </a:r>
          </a:p>
          <a:p>
            <a:pPr>
              <a:lnSpc>
                <a:spcPct val="200000"/>
              </a:lnSpc>
            </a:pPr>
            <a:r>
              <a:rPr lang="en-US" dirty="0"/>
              <a:t>Keep trying you will win eventually! </a:t>
            </a:r>
          </a:p>
        </p:txBody>
      </p:sp>
      <p:pic>
        <p:nvPicPr>
          <p:cNvPr id="2050" name="Picture 2" descr="The Classic Tic-Tac-Toe Game in Python 3 | by James Shah | Byte Tales |  Medium">
            <a:extLst>
              <a:ext uri="{FF2B5EF4-FFF2-40B4-BE49-F238E27FC236}">
                <a16:creationId xmlns:a16="http://schemas.microsoft.com/office/drawing/2014/main" id="{936BFFCE-E63E-4E4B-9F34-A7A6BF2C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68" y="1739900"/>
            <a:ext cx="3706811" cy="35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669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51</TotalTime>
  <Words>211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PMingLiU-ExtB</vt:lpstr>
      <vt:lpstr>Arial</vt:lpstr>
      <vt:lpstr>Comic Sans MS</vt:lpstr>
      <vt:lpstr>Trebuchet MS</vt:lpstr>
      <vt:lpstr>Wingdings 3</vt:lpstr>
      <vt:lpstr>Facet</vt:lpstr>
      <vt:lpstr>AI Tic Tac Toe </vt:lpstr>
      <vt:lpstr>Week 1: planning</vt:lpstr>
      <vt:lpstr>Week 2: designing/requirements</vt:lpstr>
      <vt:lpstr>Week 3: the Nitty Gritty</vt:lpstr>
      <vt:lpstr>Week 4: Cramming Finalize</vt:lpstr>
      <vt:lpstr>TIC TAC TOE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Tic tac toe </dc:title>
  <dc:creator>Bohdan Osadchyy</dc:creator>
  <cp:lastModifiedBy>Bohdan Osadchyy</cp:lastModifiedBy>
  <cp:revision>2</cp:revision>
  <dcterms:created xsi:type="dcterms:W3CDTF">2022-05-03T04:49:59Z</dcterms:created>
  <dcterms:modified xsi:type="dcterms:W3CDTF">2022-05-03T05:41:38Z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