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9E33-EF8A-4327-9EA3-971B69C9AF3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577C-4AED-4695-AA0B-034CC8B4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BCube</a:t>
            </a:r>
            <a:r>
              <a:rPr lang="en-US" dirty="0" smtClean="0"/>
              <a:t> - </a:t>
            </a:r>
            <a:r>
              <a:rPr lang="en-US" dirty="0" err="1" smtClean="0"/>
              <a:t>CyberWay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Browdy</a:t>
            </a:r>
          </a:p>
          <a:p>
            <a:r>
              <a:rPr lang="en-US" dirty="0" smtClean="0"/>
              <a:t>OMS Tech,,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dirty="0" smtClean="0"/>
              <a:t>Proposed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1" y="1320797"/>
            <a:ext cx="6475863" cy="528850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38200" y="2590803"/>
            <a:ext cx="13970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BCube</a:t>
            </a:r>
            <a:r>
              <a:rPr lang="en-US" dirty="0" smtClean="0"/>
              <a:t> Broker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5135" y="3352807"/>
            <a:ext cx="13970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BCube</a:t>
            </a:r>
            <a:r>
              <a:rPr lang="en-US" dirty="0" smtClean="0"/>
              <a:t> Crawler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2069" y="4199475"/>
            <a:ext cx="1397000" cy="609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FGDC Status Checker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69069" y="3589875"/>
            <a:ext cx="1083731" cy="3048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737667">
            <a:off x="2261440" y="3097281"/>
            <a:ext cx="1120734" cy="30159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287514">
            <a:off x="2285694" y="4120685"/>
            <a:ext cx="1083731" cy="3048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6" idx="2"/>
          </p:cNvCxnSpPr>
          <p:nvPr/>
        </p:nvCxnSpPr>
        <p:spPr>
          <a:xfrm rot="16200000" flipH="1">
            <a:off x="2326222" y="4053421"/>
            <a:ext cx="931325" cy="24426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4269" y="2167471"/>
            <a:ext cx="186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  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X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5333" y="1168400"/>
            <a:ext cx="4961467" cy="9990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1467131" y="1523996"/>
            <a:ext cx="933736" cy="1066805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BCube</a:t>
            </a:r>
            <a:r>
              <a:rPr lang="en-US" dirty="0" smtClean="0"/>
              <a:t> was an </a:t>
            </a:r>
            <a:r>
              <a:rPr lang="en-US" dirty="0" err="1" smtClean="0"/>
              <a:t>EarthCube</a:t>
            </a:r>
            <a:r>
              <a:rPr lang="en-US" dirty="0" smtClean="0"/>
              <a:t> project funded in 2013</a:t>
            </a:r>
          </a:p>
          <a:p>
            <a:r>
              <a:rPr lang="en-US" dirty="0" smtClean="0"/>
              <a:t>Components worked with</a:t>
            </a:r>
          </a:p>
          <a:p>
            <a:pPr lvl="1"/>
            <a:r>
              <a:rPr lang="en-US" dirty="0" err="1" smtClean="0"/>
              <a:t>BCube</a:t>
            </a:r>
            <a:r>
              <a:rPr lang="en-US" dirty="0" smtClean="0"/>
              <a:t> Broker (to support science scenarios for the project)</a:t>
            </a:r>
          </a:p>
          <a:p>
            <a:pPr lvl="1"/>
            <a:r>
              <a:rPr lang="en-US" dirty="0" smtClean="0"/>
              <a:t>NSIDC Crawler (to search for data supporting project science scenarios)</a:t>
            </a:r>
          </a:p>
          <a:p>
            <a:pPr lvl="1"/>
            <a:r>
              <a:rPr lang="en-US" dirty="0" smtClean="0"/>
              <a:t>FGDC Service Status Checker</a:t>
            </a:r>
          </a:p>
          <a:p>
            <a:r>
              <a:rPr lang="en-US" dirty="0" smtClean="0"/>
              <a:t>Successes</a:t>
            </a:r>
          </a:p>
          <a:p>
            <a:pPr lvl="1"/>
            <a:r>
              <a:rPr lang="en-US" dirty="0" err="1" smtClean="0"/>
              <a:t>BCube</a:t>
            </a:r>
            <a:r>
              <a:rPr lang="en-US" dirty="0" smtClean="0"/>
              <a:t> Broker was successfully configured for appropriate datasets and catalogs, and</a:t>
            </a:r>
            <a:r>
              <a:rPr lang="en-US" dirty="0" smtClean="0"/>
              <a:t> allowed access to harvested metadata/data</a:t>
            </a:r>
          </a:p>
          <a:p>
            <a:pPr lvl="1"/>
            <a:r>
              <a:rPr lang="en-US" dirty="0" smtClean="0"/>
              <a:t>NSIDC Crawler was successfully deployed in AWS, and then again in ECITE (</a:t>
            </a:r>
            <a:r>
              <a:rPr lang="en-US" dirty="0" err="1" smtClean="0"/>
              <a:t>EarthCube</a:t>
            </a:r>
            <a:r>
              <a:rPr lang="en-US" dirty="0" smtClean="0"/>
              <a:t> Integrated Test Environment)</a:t>
            </a:r>
          </a:p>
          <a:p>
            <a:pPr lvl="1"/>
            <a:r>
              <a:rPr lang="en-US" dirty="0" smtClean="0"/>
              <a:t>FGDC Service Status Checker was used to test endpoints found by the crawler and configured into the broker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FGDC Service Status Checker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and managed by FGDC</a:t>
            </a:r>
          </a:p>
          <a:p>
            <a:r>
              <a:rPr lang="en-US" dirty="0" smtClean="0"/>
              <a:t>Performs validity checks on geospatial services that provide access to metadata and data</a:t>
            </a:r>
          </a:p>
          <a:p>
            <a:r>
              <a:rPr lang="en-US" dirty="0" smtClean="0"/>
              <a:t>Currently 103,358 services are registered and tested daily</a:t>
            </a:r>
          </a:p>
          <a:p>
            <a:r>
              <a:rPr lang="en-US" dirty="0" smtClean="0"/>
              <a:t>Receive alert notifications for service interruptions or status reports</a:t>
            </a:r>
          </a:p>
          <a:p>
            <a:r>
              <a:rPr lang="en-US" dirty="0" smtClean="0"/>
              <a:t>Provides an API so that service reports can be integrated into custom code</a:t>
            </a:r>
          </a:p>
          <a:p>
            <a:r>
              <a:rPr lang="en-US" dirty="0" smtClean="0"/>
              <a:t>Supports test results based on a configured service feed or an instant live test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Standards/Protocols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CSW</a:t>
            </a:r>
          </a:p>
          <a:p>
            <a:pPr lvl="1"/>
            <a:r>
              <a:rPr lang="en-US" dirty="0" smtClean="0"/>
              <a:t>WAF</a:t>
            </a:r>
          </a:p>
          <a:p>
            <a:pPr lvl="1"/>
            <a:r>
              <a:rPr lang="en-US" dirty="0" smtClean="0"/>
              <a:t>Z39.50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OGC Services (WMS, WCS, WFS, SOS)</a:t>
            </a:r>
          </a:p>
          <a:p>
            <a:pPr lvl="1"/>
            <a:r>
              <a:rPr lang="en-US" dirty="0" smtClean="0"/>
              <a:t>ArcGIS Server (Image, Map, Feature)</a:t>
            </a:r>
          </a:p>
          <a:p>
            <a:pPr lvl="1"/>
            <a:r>
              <a:rPr lang="en-US" dirty="0" err="1" smtClean="0"/>
              <a:t>OPeNDAP</a:t>
            </a:r>
            <a:endParaRPr lang="en-US" dirty="0" smtClean="0"/>
          </a:p>
          <a:p>
            <a:pPr lvl="1"/>
            <a:r>
              <a:rPr lang="en-US" i="1" dirty="0" smtClean="0"/>
              <a:t>Others can be developed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55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URL tested</a:t>
            </a:r>
          </a:p>
          <a:p>
            <a:pPr lvl="1"/>
            <a:r>
              <a:rPr lang="en-US" b="1" dirty="0" err="1" smtClean="0"/>
              <a:t>currentSpeed</a:t>
            </a:r>
            <a:r>
              <a:rPr lang="en-US" b="1" dirty="0"/>
              <a:t>:</a:t>
            </a:r>
            <a:r>
              <a:rPr lang="en-US" dirty="0" smtClean="0"/>
              <a:t> the time taken (in seconds) to perform the test </a:t>
            </a:r>
          </a:p>
          <a:p>
            <a:pPr lvl="1"/>
            <a:r>
              <a:rPr lang="en-US" b="1" dirty="0" err="1" smtClean="0"/>
              <a:t>currentScore</a:t>
            </a:r>
            <a:r>
              <a:rPr lang="en-US" b="1" dirty="0"/>
              <a:t>:</a:t>
            </a:r>
            <a:r>
              <a:rPr lang="en-US" dirty="0" smtClean="0"/>
              <a:t> is a r</a:t>
            </a:r>
            <a:r>
              <a:rPr lang="en-US" dirty="0" smtClean="0"/>
              <a:t>eliability score </a:t>
            </a:r>
            <a:r>
              <a:rPr lang="en-US" dirty="0" smtClean="0"/>
              <a:t>calculated as a factor of </a:t>
            </a:r>
            <a:r>
              <a:rPr lang="en-US" i="1" dirty="0" err="1" smtClean="0"/>
              <a:t>currentSpeed</a:t>
            </a:r>
            <a:r>
              <a:rPr lang="en-US" dirty="0" smtClean="0"/>
              <a:t> and the correctness of the response</a:t>
            </a:r>
          </a:p>
          <a:p>
            <a:r>
              <a:rPr lang="en-US" dirty="0" smtClean="0"/>
              <a:t>Tests (depends on service type)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err="1" smtClean="0"/>
              <a:t>httpServer</a:t>
            </a:r>
            <a:r>
              <a:rPr lang="en-US" dirty="0" smtClean="0"/>
              <a:t> test</a:t>
            </a:r>
          </a:p>
          <a:p>
            <a:pPr lvl="2"/>
            <a:r>
              <a:rPr lang="en-US" dirty="0" err="1" smtClean="0"/>
              <a:t>getCatalog</a:t>
            </a:r>
            <a:r>
              <a:rPr lang="en-US" dirty="0" smtClean="0"/>
              <a:t> test</a:t>
            </a:r>
          </a:p>
          <a:p>
            <a:pPr lvl="2"/>
            <a:r>
              <a:rPr lang="en-US" dirty="0" err="1" smtClean="0"/>
              <a:t>getDDS</a:t>
            </a:r>
            <a:r>
              <a:rPr lang="en-US" dirty="0" smtClean="0"/>
              <a:t> test</a:t>
            </a:r>
          </a:p>
          <a:p>
            <a:pPr lvl="2"/>
            <a:r>
              <a:rPr lang="en-US" dirty="0" err="1" smtClean="0"/>
              <a:t>getData</a:t>
            </a:r>
            <a:r>
              <a:rPr lang="en-US" dirty="0" smtClean="0"/>
              <a:t> test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Live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to have API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 request URL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https://statuschecker.fgdc.gov/api/v2/liveTest?auth=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 smtClean="0">
                <a:solidFill>
                  <a:schemeClr val="accent6"/>
                </a:solidFill>
              </a:rPr>
              <a:t>ef56da73c12a00e83b76c597ca012bc</a:t>
            </a:r>
            <a:r>
              <a:rPr lang="en-US" dirty="0" smtClean="0"/>
              <a:t>&amp;type=</a:t>
            </a:r>
            <a:r>
              <a:rPr lang="en-US" b="1" dirty="0" smtClean="0">
                <a:solidFill>
                  <a:schemeClr val="accent5"/>
                </a:solidFill>
              </a:rPr>
              <a:t>opendap</a:t>
            </a:r>
            <a:r>
              <a:rPr lang="en-US" dirty="0" smtClean="0"/>
              <a:t>&amp;url=</a:t>
            </a:r>
            <a:r>
              <a:rPr lang="en-US" b="1" dirty="0" smtClean="0">
                <a:solidFill>
                  <a:schemeClr val="accent2"/>
                </a:solidFill>
              </a:rPr>
              <a:t>https://disc2.gesdisc.eosdis.nasa.gov/opendap/TRMM_L3/TRMM_3B43.7/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request via browser or programmatically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result (see web page)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JSON format (by default)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Live test also supports XML</a:t>
            </a:r>
          </a:p>
        </p:txBody>
      </p:sp>
    </p:spTree>
    <p:extLst>
      <p:ext uri="{BB962C8B-B14F-4D97-AF65-F5344CB8AC3E}">
        <p14:creationId xmlns:p14="http://schemas.microsoft.com/office/powerpoint/2010/main" val="38059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CyberWay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dirty="0" smtClean="0"/>
              <a:t>Current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1" y="1320797"/>
            <a:ext cx="6475863" cy="52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316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BCube - CyberWay</vt:lpstr>
      <vt:lpstr>Background</vt:lpstr>
      <vt:lpstr>FGDC Service Status Checker</vt:lpstr>
      <vt:lpstr>Basic Information</vt:lpstr>
      <vt:lpstr>Supported Standards/Protocols</vt:lpstr>
      <vt:lpstr>Results of a Test</vt:lpstr>
      <vt:lpstr>Example Live Request</vt:lpstr>
      <vt:lpstr>CyberWay Architecture</vt:lpstr>
      <vt:lpstr>Current Architecture</vt:lpstr>
      <vt:lpstr>Proposed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FGDC Status Checker</dc:title>
  <dc:creator>Steven Browdy</dc:creator>
  <cp:lastModifiedBy>Steven Browdy</cp:lastModifiedBy>
  <cp:revision>29</cp:revision>
  <dcterms:created xsi:type="dcterms:W3CDTF">2018-07-09T10:18:00Z</dcterms:created>
  <dcterms:modified xsi:type="dcterms:W3CDTF">2018-07-09T21:03:32Z</dcterms:modified>
</cp:coreProperties>
</file>