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F517-10AA-4468-863A-27D851293603}" type="datetimeFigureOut">
              <a:rPr lang="en-GB" smtClean="0"/>
              <a:t>12/10/2017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94CBD-95FE-4FBF-85C0-0D43FE36EC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6937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F517-10AA-4468-863A-27D851293603}" type="datetimeFigureOut">
              <a:rPr lang="en-GB" smtClean="0"/>
              <a:t>12/10/2017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94CBD-95FE-4FBF-85C0-0D43FE36EC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49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F517-10AA-4468-863A-27D851293603}" type="datetimeFigureOut">
              <a:rPr lang="en-GB" smtClean="0"/>
              <a:t>12/10/2017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94CBD-95FE-4FBF-85C0-0D43FE36EC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816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F517-10AA-4468-863A-27D851293603}" type="datetimeFigureOut">
              <a:rPr lang="en-GB" smtClean="0"/>
              <a:t>12/10/2017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94CBD-95FE-4FBF-85C0-0D43FE36EC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463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F517-10AA-4468-863A-27D851293603}" type="datetimeFigureOut">
              <a:rPr lang="en-GB" smtClean="0"/>
              <a:t>12/10/2017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94CBD-95FE-4FBF-85C0-0D43FE36EC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798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F517-10AA-4468-863A-27D851293603}" type="datetimeFigureOut">
              <a:rPr lang="en-GB" smtClean="0"/>
              <a:t>12/10/2017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94CBD-95FE-4FBF-85C0-0D43FE36EC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566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F517-10AA-4468-863A-27D851293603}" type="datetimeFigureOut">
              <a:rPr lang="en-GB" smtClean="0"/>
              <a:t>12/10/2017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94CBD-95FE-4FBF-85C0-0D43FE36EC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198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F517-10AA-4468-863A-27D851293603}" type="datetimeFigureOut">
              <a:rPr lang="en-GB" smtClean="0"/>
              <a:t>12/10/2017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94CBD-95FE-4FBF-85C0-0D43FE36EC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14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F517-10AA-4468-863A-27D851293603}" type="datetimeFigureOut">
              <a:rPr lang="en-GB" smtClean="0"/>
              <a:t>12/10/2017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94CBD-95FE-4FBF-85C0-0D43FE36EC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73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F517-10AA-4468-863A-27D851293603}" type="datetimeFigureOut">
              <a:rPr lang="en-GB" smtClean="0"/>
              <a:t>12/10/2017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94CBD-95FE-4FBF-85C0-0D43FE36EC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097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F517-10AA-4468-863A-27D851293603}" type="datetimeFigureOut">
              <a:rPr lang="en-GB" smtClean="0"/>
              <a:t>12/10/2017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94CBD-95FE-4FBF-85C0-0D43FE36EC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665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2F517-10AA-4468-863A-27D851293603}" type="datetimeFigureOut">
              <a:rPr lang="en-GB" smtClean="0"/>
              <a:t>12/10/2017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94CBD-95FE-4FBF-85C0-0D43FE36EC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29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Ohio State Polar Climate Data Sets for </a:t>
            </a:r>
            <a:r>
              <a:rPr lang="en-US" b="1" dirty="0" err="1" smtClean="0"/>
              <a:t>Cyberway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Arctic </a:t>
            </a:r>
            <a:r>
              <a:rPr lang="en-US" b="1" dirty="0"/>
              <a:t>System Reanalysis </a:t>
            </a:r>
            <a:r>
              <a:rPr lang="en-US" dirty="0" smtClean="0"/>
              <a:t>(http</a:t>
            </a:r>
            <a:r>
              <a:rPr lang="en-US" dirty="0"/>
              <a:t>://polarmet.osu.edu/ASR</a:t>
            </a:r>
            <a:r>
              <a:rPr lang="en-US" dirty="0" smtClean="0"/>
              <a:t>/)</a:t>
            </a:r>
          </a:p>
          <a:p>
            <a:pPr marL="0" indent="0">
              <a:buNone/>
            </a:pPr>
            <a:r>
              <a:rPr lang="en-US" dirty="0" smtClean="0"/>
              <a:t>Regional reanalysis of the greater Arctic, North Pole to ~45°N</a:t>
            </a:r>
          </a:p>
          <a:p>
            <a:pPr marL="0" indent="0">
              <a:buNone/>
            </a:pPr>
            <a:r>
              <a:rPr lang="en-US" dirty="0" smtClean="0"/>
              <a:t>2000-2012 now, being extended to near-real time</a:t>
            </a:r>
          </a:p>
          <a:p>
            <a:pPr marL="0" indent="0">
              <a:buNone/>
            </a:pPr>
            <a:r>
              <a:rPr lang="en-US" dirty="0" smtClean="0"/>
              <a:t>15 km horizontal resolution, every 3 hours, very high vertical resolution near the surface</a:t>
            </a:r>
          </a:p>
          <a:p>
            <a:pPr marL="0" indent="0">
              <a:buNone/>
            </a:pPr>
            <a:r>
              <a:rPr lang="en-US" dirty="0" smtClean="0"/>
              <a:t>Available at NCAR CISL RDA in compressed </a:t>
            </a:r>
            <a:r>
              <a:rPr lang="en-US" dirty="0" err="1" smtClean="0"/>
              <a:t>netCDF</a:t>
            </a:r>
            <a:r>
              <a:rPr lang="en-US" dirty="0"/>
              <a:t> </a:t>
            </a:r>
            <a:r>
              <a:rPr lang="en-US" dirty="0" smtClean="0"/>
              <a:t>(ds631.1)</a:t>
            </a:r>
          </a:p>
          <a:p>
            <a:pPr marL="0" indent="0">
              <a:buNone/>
            </a:pPr>
            <a:r>
              <a:rPr lang="en-US" dirty="0"/>
              <a:t>U</a:t>
            </a:r>
            <a:r>
              <a:rPr lang="en-US" dirty="0" smtClean="0"/>
              <a:t>se examples: Arctic warming, cyclone studies, terrain forced winds</a:t>
            </a:r>
          </a:p>
          <a:p>
            <a:pPr marL="0" indent="0">
              <a:buNone/>
            </a:pPr>
            <a:r>
              <a:rPr lang="en-US" dirty="0" smtClean="0"/>
              <a:t>Needs to be much more widely known and used given its major added value over the global </a:t>
            </a:r>
            <a:r>
              <a:rPr lang="en-US" dirty="0" err="1" smtClean="0"/>
              <a:t>reanalyses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557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Ohio State Polar Climate Data Sets for </a:t>
            </a:r>
            <a:r>
              <a:rPr lang="en-US" b="1" dirty="0" err="1" smtClean="0"/>
              <a:t>Cyberway</a:t>
            </a:r>
            <a:r>
              <a:rPr lang="en-US" b="1" dirty="0" smtClean="0"/>
              <a:t>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ARM West Antarctic Radiation Experiment (AWARE)</a:t>
            </a:r>
          </a:p>
          <a:p>
            <a:pPr marL="0" indent="0">
              <a:buNone/>
            </a:pPr>
            <a:r>
              <a:rPr lang="en-US" dirty="0" smtClean="0"/>
              <a:t>Year-long deployment during 2016 of sophisticated DOE Atmospheric Radiation Measurement (ARM) equipment to Ross Island, Antarctica focusing on clouds and radiation, major weaknesses in weather and </a:t>
            </a:r>
            <a:r>
              <a:rPr lang="en-US" dirty="0"/>
              <a:t>climate models (https://scripps.ucsd.edu/expeditions/aware</a:t>
            </a:r>
            <a:r>
              <a:rPr lang="en-US" dirty="0" smtClean="0"/>
              <a:t>/)</a:t>
            </a:r>
          </a:p>
          <a:p>
            <a:pPr marL="0" indent="0">
              <a:buNone/>
            </a:pPr>
            <a:r>
              <a:rPr lang="en-US" dirty="0" smtClean="0"/>
              <a:t>The Antarctic Mesoscale Prediction System (AMPS) forecast fields were </a:t>
            </a:r>
            <a:r>
              <a:rPr lang="en-US" dirty="0" err="1" smtClean="0"/>
              <a:t>subsetted</a:t>
            </a:r>
            <a:r>
              <a:rPr lang="en-US" dirty="0" smtClean="0"/>
              <a:t> for comparison with the observations. The resulting </a:t>
            </a:r>
            <a:r>
              <a:rPr lang="en-US" dirty="0"/>
              <a:t>AMPS database is </a:t>
            </a:r>
            <a:r>
              <a:rPr lang="en-US" dirty="0" smtClean="0"/>
              <a:t>online (http</a:t>
            </a:r>
            <a:r>
              <a:rPr lang="en-US" dirty="0"/>
              <a:t>://polarmet.osu.edu/AMPS</a:t>
            </a:r>
            <a:r>
              <a:rPr lang="en-US" dirty="0" smtClean="0"/>
              <a:t>/) and is designed to make the </a:t>
            </a:r>
            <a:r>
              <a:rPr lang="en-US" dirty="0" err="1" smtClean="0"/>
              <a:t>multipetabyte</a:t>
            </a:r>
            <a:r>
              <a:rPr lang="en-US" dirty="0" smtClean="0"/>
              <a:t> AMPS output much more user friendly.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816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27568</TotalTime>
  <Words>192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Ohio State Polar Climate Data Sets for Cyberway</vt:lpstr>
      <vt:lpstr>Ohio State Polar Climate Data Sets for Cyberway (Continued)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Keith Hines</dc:creator>
  <cp:lastModifiedBy>David Bromwich</cp:lastModifiedBy>
  <cp:revision>9</cp:revision>
  <dcterms:created xsi:type="dcterms:W3CDTF">2014-11-05T05:51:34Z</dcterms:created>
  <dcterms:modified xsi:type="dcterms:W3CDTF">2017-10-31T19:45:11Z</dcterms:modified>
</cp:coreProperties>
</file>