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60" r:id="rId5"/>
    <p:sldId id="261" r:id="rId6"/>
    <p:sldId id="258" r:id="rId7"/>
    <p:sldId id="262" r:id="rId8"/>
    <p:sldId id="263" r:id="rId9"/>
    <p:sldId id="264" r:id="rId10"/>
    <p:sldId id="265" r:id="rId11"/>
    <p:sldId id="266" r:id="rId12"/>
    <p:sldId id="268" r:id="rId13"/>
    <p:sldId id="269" r:id="rId14"/>
    <p:sldId id="270" r:id="rId15"/>
    <p:sldId id="271" r:id="rId16"/>
    <p:sldId id="267"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2255" autoAdjust="0"/>
  </p:normalViewPr>
  <p:slideViewPr>
    <p:cSldViewPr snapToGrid="0">
      <p:cViewPr>
        <p:scale>
          <a:sx n="75" d="100"/>
          <a:sy n="75" d="100"/>
        </p:scale>
        <p:origin x="1752" y="150"/>
      </p:cViewPr>
      <p:guideLst/>
    </p:cSldViewPr>
  </p:slideViewPr>
  <p:notesTextViewPr>
    <p:cViewPr>
      <p:scale>
        <a:sx n="1" d="1"/>
        <a:sy n="1" d="1"/>
      </p:scale>
      <p:origin x="0" y="-24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D808AA-218A-4F64-B02C-BD4D0C13EBD7}" type="datetimeFigureOut">
              <a:rPr lang="en-US" smtClean="0"/>
              <a:t>4/3/2018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63C691-EB81-49F6-B963-A62D0FF5199E}" type="slidenum">
              <a:rPr lang="en-US" smtClean="0"/>
              <a:t>‹#›</a:t>
            </a:fld>
            <a:endParaRPr lang="en-US"/>
          </a:p>
        </p:txBody>
      </p:sp>
    </p:spTree>
    <p:extLst>
      <p:ext uri="{BB962C8B-B14F-4D97-AF65-F5344CB8AC3E}">
        <p14:creationId xmlns:p14="http://schemas.microsoft.com/office/powerpoint/2010/main" val="1871799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P_total_age</a:t>
            </a:r>
            <a:endParaRPr lang="en-US" dirty="0"/>
          </a:p>
          <a:p>
            <a:endParaRPr lang="en-US" dirty="0"/>
          </a:p>
          <a:p>
            <a:r>
              <a:rPr lang="en-US" dirty="0"/>
              <a:t>This chart takes the entire USAF inventory and calculates the average platform age. Our team determined the age for each aircraft in a given year by calculating the first year that each platform entered the active USAF inventory, and then weighting the age by its inventory relative to the inventory of the total force in a given year. For example, according to our sources, the F-16 was introduced in 1975 and the F-35 was introduced in 2010. In 2015, the platform age is 40 for the F-16 and 5 for the F-35. So, if the entire USAF inventory consisted of 80% F-16s and 20% F-35s, we would calculate the ‘Average platform age of the USAF inventory’ to be 33 years (calculation: 40 * .8 + 5 * .2 = 33). </a:t>
            </a:r>
          </a:p>
          <a:p>
            <a:endParaRPr lang="en-US" dirty="0"/>
          </a:p>
          <a:p>
            <a:r>
              <a:rPr lang="en-US" dirty="0"/>
              <a:t>Given the available data, it would be extremely difficult or impossible to calculate the average age of engines within the military. But, the USAF has relatively good data on its inventory, and we can therefore calculate the platform age. The trend is clear. The USAF is confronting the challenge of an aging force. And although we don’t have the level of specificity for Army and Navy, the trends are similar. </a:t>
            </a:r>
          </a:p>
          <a:p>
            <a:endParaRPr lang="en-US" dirty="0"/>
          </a:p>
          <a:p>
            <a:r>
              <a:rPr lang="en-US" dirty="0"/>
              <a:t>A single platform may go through different engines throughout its life time, whether it’s a replacement engine or an engine upgrade. And this chart can’t reflect that. For example, the F-16 (introduced in 1975) had 4 distinct engines. </a:t>
            </a:r>
          </a:p>
          <a:p>
            <a:endParaRPr lang="en-US" dirty="0"/>
          </a:p>
          <a:p>
            <a:endParaRPr lang="en-US" dirty="0"/>
          </a:p>
          <a:p>
            <a:endParaRPr lang="en-US" dirty="0"/>
          </a:p>
          <a:p>
            <a:endParaRPr lang="en-US" dirty="0"/>
          </a:p>
          <a:p>
            <a:r>
              <a:rPr lang="en-US" dirty="0"/>
              <a:t>The average age of the USAF in</a:t>
            </a:r>
          </a:p>
        </p:txBody>
      </p:sp>
      <p:sp>
        <p:nvSpPr>
          <p:cNvPr id="4" name="Slide Number Placeholder 3"/>
          <p:cNvSpPr>
            <a:spLocks noGrp="1"/>
          </p:cNvSpPr>
          <p:nvPr>
            <p:ph type="sldNum" sz="quarter" idx="10"/>
          </p:nvPr>
        </p:nvSpPr>
        <p:spPr/>
        <p:txBody>
          <a:bodyPr/>
          <a:lstStyle/>
          <a:p>
            <a:fld id="{D463C691-EB81-49F6-B963-A62D0FF5199E}" type="slidenum">
              <a:rPr lang="en-US" smtClean="0"/>
              <a:t>1</a:t>
            </a:fld>
            <a:endParaRPr lang="en-US"/>
          </a:p>
        </p:txBody>
      </p:sp>
    </p:spTree>
    <p:extLst>
      <p:ext uri="{BB962C8B-B14F-4D97-AF65-F5344CB8AC3E}">
        <p14:creationId xmlns:p14="http://schemas.microsoft.com/office/powerpoint/2010/main" val="1089764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63C691-EB81-49F6-B963-A62D0FF5199E}" type="slidenum">
              <a:rPr lang="en-US" smtClean="0"/>
              <a:t>12</a:t>
            </a:fld>
            <a:endParaRPr lang="en-US"/>
          </a:p>
        </p:txBody>
      </p:sp>
    </p:spTree>
    <p:extLst>
      <p:ext uri="{BB962C8B-B14F-4D97-AF65-F5344CB8AC3E}">
        <p14:creationId xmlns:p14="http://schemas.microsoft.com/office/powerpoint/2010/main" val="2692726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P_type</a:t>
            </a:r>
            <a:r>
              <a:rPr lang="en-US" dirty="0"/>
              <a:t> (excluding helicopters and trainers) </a:t>
            </a:r>
          </a:p>
        </p:txBody>
      </p:sp>
      <p:sp>
        <p:nvSpPr>
          <p:cNvPr id="4" name="Slide Number Placeholder 3"/>
          <p:cNvSpPr>
            <a:spLocks noGrp="1"/>
          </p:cNvSpPr>
          <p:nvPr>
            <p:ph type="sldNum" sz="quarter" idx="10"/>
          </p:nvPr>
        </p:nvSpPr>
        <p:spPr/>
        <p:txBody>
          <a:bodyPr/>
          <a:lstStyle/>
          <a:p>
            <a:fld id="{D463C691-EB81-49F6-B963-A62D0FF5199E}" type="slidenum">
              <a:rPr lang="en-US" smtClean="0"/>
              <a:t>2</a:t>
            </a:fld>
            <a:endParaRPr lang="en-US"/>
          </a:p>
        </p:txBody>
      </p:sp>
    </p:spTree>
    <p:extLst>
      <p:ext uri="{BB962C8B-B14F-4D97-AF65-F5344CB8AC3E}">
        <p14:creationId xmlns:p14="http://schemas.microsoft.com/office/powerpoint/2010/main" val="3827482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p_peak_inventory_generation</a:t>
            </a:r>
            <a:r>
              <a:rPr lang="en-US" dirty="0"/>
              <a:t> </a:t>
            </a:r>
          </a:p>
        </p:txBody>
      </p:sp>
      <p:sp>
        <p:nvSpPr>
          <p:cNvPr id="4" name="Slide Number Placeholder 3"/>
          <p:cNvSpPr>
            <a:spLocks noGrp="1"/>
          </p:cNvSpPr>
          <p:nvPr>
            <p:ph type="sldNum" sz="quarter" idx="10"/>
          </p:nvPr>
        </p:nvSpPr>
        <p:spPr/>
        <p:txBody>
          <a:bodyPr/>
          <a:lstStyle/>
          <a:p>
            <a:fld id="{D463C691-EB81-49F6-B963-A62D0FF5199E}" type="slidenum">
              <a:rPr lang="en-US" smtClean="0"/>
              <a:t>3</a:t>
            </a:fld>
            <a:endParaRPr lang="en-US"/>
          </a:p>
        </p:txBody>
      </p:sp>
    </p:spTree>
    <p:extLst>
      <p:ext uri="{BB962C8B-B14F-4D97-AF65-F5344CB8AC3E}">
        <p14:creationId xmlns:p14="http://schemas.microsoft.com/office/powerpoint/2010/main" val="2494301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p_peak_inventory</a:t>
            </a:r>
            <a:endParaRPr lang="en-US" dirty="0"/>
          </a:p>
          <a:p>
            <a:endParaRPr lang="en-US" dirty="0"/>
          </a:p>
        </p:txBody>
      </p:sp>
      <p:sp>
        <p:nvSpPr>
          <p:cNvPr id="4" name="Slide Number Placeholder 3"/>
          <p:cNvSpPr>
            <a:spLocks noGrp="1"/>
          </p:cNvSpPr>
          <p:nvPr>
            <p:ph type="sldNum" sz="quarter" idx="10"/>
          </p:nvPr>
        </p:nvSpPr>
        <p:spPr/>
        <p:txBody>
          <a:bodyPr/>
          <a:lstStyle/>
          <a:p>
            <a:fld id="{D463C691-EB81-49F6-B963-A62D0FF5199E}" type="slidenum">
              <a:rPr lang="en-US" smtClean="0"/>
              <a:t>4</a:t>
            </a:fld>
            <a:endParaRPr lang="en-US"/>
          </a:p>
        </p:txBody>
      </p:sp>
    </p:spTree>
    <p:extLst>
      <p:ext uri="{BB962C8B-B14F-4D97-AF65-F5344CB8AC3E}">
        <p14:creationId xmlns:p14="http://schemas.microsoft.com/office/powerpoint/2010/main" val="622988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p_peak_inventory_grid</a:t>
            </a:r>
            <a:endParaRPr lang="en-US" dirty="0"/>
          </a:p>
        </p:txBody>
      </p:sp>
      <p:sp>
        <p:nvSpPr>
          <p:cNvPr id="4" name="Slide Number Placeholder 3"/>
          <p:cNvSpPr>
            <a:spLocks noGrp="1"/>
          </p:cNvSpPr>
          <p:nvPr>
            <p:ph type="sldNum" sz="quarter" idx="10"/>
          </p:nvPr>
        </p:nvSpPr>
        <p:spPr/>
        <p:txBody>
          <a:bodyPr/>
          <a:lstStyle/>
          <a:p>
            <a:fld id="{D463C691-EB81-49F6-B963-A62D0FF5199E}" type="slidenum">
              <a:rPr lang="en-US" smtClean="0"/>
              <a:t>5</a:t>
            </a:fld>
            <a:endParaRPr lang="en-US"/>
          </a:p>
        </p:txBody>
      </p:sp>
    </p:spTree>
    <p:extLst>
      <p:ext uri="{BB962C8B-B14F-4D97-AF65-F5344CB8AC3E}">
        <p14:creationId xmlns:p14="http://schemas.microsoft.com/office/powerpoint/2010/main" val="1050777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(number of engines in the USAF inventory) </a:t>
            </a:r>
          </a:p>
        </p:txBody>
      </p:sp>
      <p:sp>
        <p:nvSpPr>
          <p:cNvPr id="4" name="Slide Number Placeholder 3"/>
          <p:cNvSpPr>
            <a:spLocks noGrp="1"/>
          </p:cNvSpPr>
          <p:nvPr>
            <p:ph type="sldNum" sz="quarter" idx="10"/>
          </p:nvPr>
        </p:nvSpPr>
        <p:spPr/>
        <p:txBody>
          <a:bodyPr/>
          <a:lstStyle/>
          <a:p>
            <a:fld id="{D463C691-EB81-49F6-B963-A62D0FF5199E}" type="slidenum">
              <a:rPr lang="en-US" smtClean="0"/>
              <a:t>7</a:t>
            </a:fld>
            <a:endParaRPr lang="en-US"/>
          </a:p>
        </p:txBody>
      </p:sp>
    </p:spTree>
    <p:extLst>
      <p:ext uri="{BB962C8B-B14F-4D97-AF65-F5344CB8AC3E}">
        <p14:creationId xmlns:p14="http://schemas.microsoft.com/office/powerpoint/2010/main" val="3054049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p_takeoff_weight</a:t>
            </a:r>
            <a:endParaRPr lang="en-US" dirty="0"/>
          </a:p>
          <a:p>
            <a:r>
              <a:rPr lang="en-US" dirty="0"/>
              <a:t> </a:t>
            </a:r>
            <a:r>
              <a:rPr lang="en-US" dirty="0" err="1"/>
              <a:t>p_speed</a:t>
            </a:r>
            <a:endParaRPr lang="en-US" dirty="0"/>
          </a:p>
          <a:p>
            <a:r>
              <a:rPr lang="en-US" dirty="0"/>
              <a:t> </a:t>
            </a:r>
            <a:r>
              <a:rPr lang="en-US" dirty="0" err="1"/>
              <a:t>p_range</a:t>
            </a:r>
            <a:endParaRPr lang="en-US" dirty="0"/>
          </a:p>
          <a:p>
            <a:r>
              <a:rPr lang="en-US" dirty="0"/>
              <a:t> </a:t>
            </a:r>
            <a:r>
              <a:rPr lang="en-US" dirty="0" err="1"/>
              <a:t>p_ceiling</a:t>
            </a:r>
            <a:endParaRPr lang="en-US" dirty="0"/>
          </a:p>
          <a:p>
            <a:r>
              <a:rPr lang="en-US" dirty="0"/>
              <a:t> </a:t>
            </a:r>
            <a:r>
              <a:rPr lang="en-US" dirty="0" err="1"/>
              <a:t>p_climb_rate</a:t>
            </a:r>
            <a:endParaRPr lang="en-US" dirty="0"/>
          </a:p>
          <a:p>
            <a:r>
              <a:rPr lang="en-US" dirty="0"/>
              <a:t> </a:t>
            </a:r>
            <a:r>
              <a:rPr lang="en-US" dirty="0" err="1"/>
              <a:t>p_thrust_weight_aircraft</a:t>
            </a:r>
            <a:endParaRPr lang="en-US" dirty="0"/>
          </a:p>
          <a:p>
            <a:endParaRPr lang="en-US" dirty="0"/>
          </a:p>
        </p:txBody>
      </p:sp>
      <p:sp>
        <p:nvSpPr>
          <p:cNvPr id="4" name="Slide Number Placeholder 3"/>
          <p:cNvSpPr>
            <a:spLocks noGrp="1"/>
          </p:cNvSpPr>
          <p:nvPr>
            <p:ph type="sldNum" sz="quarter" idx="10"/>
          </p:nvPr>
        </p:nvSpPr>
        <p:spPr/>
        <p:txBody>
          <a:bodyPr/>
          <a:lstStyle/>
          <a:p>
            <a:fld id="{D463C691-EB81-49F6-B963-A62D0FF5199E}" type="slidenum">
              <a:rPr lang="en-US" smtClean="0"/>
              <a:t>9</a:t>
            </a:fld>
            <a:endParaRPr lang="en-US"/>
          </a:p>
        </p:txBody>
      </p:sp>
    </p:spTree>
    <p:extLst>
      <p:ext uri="{BB962C8B-B14F-4D97-AF65-F5344CB8AC3E}">
        <p14:creationId xmlns:p14="http://schemas.microsoft.com/office/powerpoint/2010/main" val="237782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p_thrust</a:t>
            </a:r>
            <a:endParaRPr lang="en-US" dirty="0"/>
          </a:p>
          <a:p>
            <a:r>
              <a:rPr lang="en-US" dirty="0" err="1"/>
              <a:t>p_pressure_ratio</a:t>
            </a:r>
            <a:endParaRPr lang="en-US" dirty="0"/>
          </a:p>
          <a:p>
            <a:r>
              <a:rPr lang="en-US" dirty="0" err="1"/>
              <a:t>p_engine_weight</a:t>
            </a:r>
            <a:endParaRPr lang="en-US" dirty="0"/>
          </a:p>
          <a:p>
            <a:r>
              <a:rPr lang="en-US" dirty="0" err="1"/>
              <a:t>p_thrust_weight_engine</a:t>
            </a:r>
            <a:endParaRPr lang="en-US" dirty="0"/>
          </a:p>
        </p:txBody>
      </p:sp>
      <p:sp>
        <p:nvSpPr>
          <p:cNvPr id="4" name="Slide Number Placeholder 3"/>
          <p:cNvSpPr>
            <a:spLocks noGrp="1"/>
          </p:cNvSpPr>
          <p:nvPr>
            <p:ph type="sldNum" sz="quarter" idx="10"/>
          </p:nvPr>
        </p:nvSpPr>
        <p:spPr/>
        <p:txBody>
          <a:bodyPr/>
          <a:lstStyle/>
          <a:p>
            <a:fld id="{D463C691-EB81-49F6-B963-A62D0FF5199E}" type="slidenum">
              <a:rPr lang="en-US" smtClean="0"/>
              <a:t>10</a:t>
            </a:fld>
            <a:endParaRPr lang="en-US"/>
          </a:p>
        </p:txBody>
      </p:sp>
    </p:spTree>
    <p:extLst>
      <p:ext uri="{BB962C8B-B14F-4D97-AF65-F5344CB8AC3E}">
        <p14:creationId xmlns:p14="http://schemas.microsoft.com/office/powerpoint/2010/main" val="3735340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63C691-EB81-49F6-B963-A62D0FF5199E}" type="slidenum">
              <a:rPr lang="en-US" smtClean="0"/>
              <a:t>11</a:t>
            </a:fld>
            <a:endParaRPr lang="en-US"/>
          </a:p>
        </p:txBody>
      </p:sp>
    </p:spTree>
    <p:extLst>
      <p:ext uri="{BB962C8B-B14F-4D97-AF65-F5344CB8AC3E}">
        <p14:creationId xmlns:p14="http://schemas.microsoft.com/office/powerpoint/2010/main" val="627296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80B3-86B6-49E8-88BD-1147FCAFB3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B05CD9-4155-40A6-88EC-F7BFEC3009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932D61-9614-40CE-B1C6-05881261AD6D}"/>
              </a:ext>
            </a:extLst>
          </p:cNvPr>
          <p:cNvSpPr>
            <a:spLocks noGrp="1"/>
          </p:cNvSpPr>
          <p:nvPr>
            <p:ph type="dt" sz="half" idx="10"/>
          </p:nvPr>
        </p:nvSpPr>
        <p:spPr/>
        <p:txBody>
          <a:bodyPr/>
          <a:lstStyle/>
          <a:p>
            <a:fld id="{DE22E1F6-62B1-4479-ADD0-A1534ADE1586}" type="datetimeFigureOut">
              <a:rPr lang="en-US" smtClean="0"/>
              <a:t>4/3/2018</a:t>
            </a:fld>
            <a:endParaRPr lang="en-US"/>
          </a:p>
        </p:txBody>
      </p:sp>
      <p:sp>
        <p:nvSpPr>
          <p:cNvPr id="5" name="Footer Placeholder 4">
            <a:extLst>
              <a:ext uri="{FF2B5EF4-FFF2-40B4-BE49-F238E27FC236}">
                <a16:creationId xmlns:a16="http://schemas.microsoft.com/office/drawing/2014/main" id="{219A38AF-D971-45D5-A909-A2A21902A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19F77-3AAA-487B-A5F7-CA5F102DCA62}"/>
              </a:ext>
            </a:extLst>
          </p:cNvPr>
          <p:cNvSpPr>
            <a:spLocks noGrp="1"/>
          </p:cNvSpPr>
          <p:nvPr>
            <p:ph type="sldNum" sz="quarter" idx="12"/>
          </p:nvPr>
        </p:nvSpPr>
        <p:spPr/>
        <p:txBody>
          <a:bodyPr/>
          <a:lstStyle/>
          <a:p>
            <a:fld id="{8D88A9E7-43B2-4060-9EA1-76A2BD438923}" type="slidenum">
              <a:rPr lang="en-US" smtClean="0"/>
              <a:t>‹#›</a:t>
            </a:fld>
            <a:endParaRPr lang="en-US"/>
          </a:p>
        </p:txBody>
      </p:sp>
    </p:spTree>
    <p:extLst>
      <p:ext uri="{BB962C8B-B14F-4D97-AF65-F5344CB8AC3E}">
        <p14:creationId xmlns:p14="http://schemas.microsoft.com/office/powerpoint/2010/main" val="221553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4175-D519-4B9A-B93B-CD4CA8351B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F48910-D578-4781-BADD-5EEE83AA7A8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96284-486D-4FD0-B53E-FA76088DADEB}"/>
              </a:ext>
            </a:extLst>
          </p:cNvPr>
          <p:cNvSpPr>
            <a:spLocks noGrp="1"/>
          </p:cNvSpPr>
          <p:nvPr>
            <p:ph type="dt" sz="half" idx="10"/>
          </p:nvPr>
        </p:nvSpPr>
        <p:spPr/>
        <p:txBody>
          <a:bodyPr/>
          <a:lstStyle/>
          <a:p>
            <a:fld id="{DE22E1F6-62B1-4479-ADD0-A1534ADE1586}" type="datetimeFigureOut">
              <a:rPr lang="en-US" smtClean="0"/>
              <a:t>4/3/2018</a:t>
            </a:fld>
            <a:endParaRPr lang="en-US"/>
          </a:p>
        </p:txBody>
      </p:sp>
      <p:sp>
        <p:nvSpPr>
          <p:cNvPr id="5" name="Footer Placeholder 4">
            <a:extLst>
              <a:ext uri="{FF2B5EF4-FFF2-40B4-BE49-F238E27FC236}">
                <a16:creationId xmlns:a16="http://schemas.microsoft.com/office/drawing/2014/main" id="{22EC9708-32F4-4F15-BB09-B12EAE48D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1A9F1-A560-4FC3-9243-3C5341CF4677}"/>
              </a:ext>
            </a:extLst>
          </p:cNvPr>
          <p:cNvSpPr>
            <a:spLocks noGrp="1"/>
          </p:cNvSpPr>
          <p:nvPr>
            <p:ph type="sldNum" sz="quarter" idx="12"/>
          </p:nvPr>
        </p:nvSpPr>
        <p:spPr/>
        <p:txBody>
          <a:bodyPr/>
          <a:lstStyle/>
          <a:p>
            <a:fld id="{8D88A9E7-43B2-4060-9EA1-76A2BD438923}" type="slidenum">
              <a:rPr lang="en-US" smtClean="0"/>
              <a:t>‹#›</a:t>
            </a:fld>
            <a:endParaRPr lang="en-US"/>
          </a:p>
        </p:txBody>
      </p:sp>
    </p:spTree>
    <p:extLst>
      <p:ext uri="{BB962C8B-B14F-4D97-AF65-F5344CB8AC3E}">
        <p14:creationId xmlns:p14="http://schemas.microsoft.com/office/powerpoint/2010/main" val="3345688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AC9CE6-60C0-4F87-B2BF-DB1B123D40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50420C-54BF-400E-84ED-A570C341EB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B2E42-FFF8-4B90-90AF-D50C351CC4B2}"/>
              </a:ext>
            </a:extLst>
          </p:cNvPr>
          <p:cNvSpPr>
            <a:spLocks noGrp="1"/>
          </p:cNvSpPr>
          <p:nvPr>
            <p:ph type="dt" sz="half" idx="10"/>
          </p:nvPr>
        </p:nvSpPr>
        <p:spPr/>
        <p:txBody>
          <a:bodyPr/>
          <a:lstStyle/>
          <a:p>
            <a:fld id="{DE22E1F6-62B1-4479-ADD0-A1534ADE1586}" type="datetimeFigureOut">
              <a:rPr lang="en-US" smtClean="0"/>
              <a:t>4/3/2018</a:t>
            </a:fld>
            <a:endParaRPr lang="en-US"/>
          </a:p>
        </p:txBody>
      </p:sp>
      <p:sp>
        <p:nvSpPr>
          <p:cNvPr id="5" name="Footer Placeholder 4">
            <a:extLst>
              <a:ext uri="{FF2B5EF4-FFF2-40B4-BE49-F238E27FC236}">
                <a16:creationId xmlns:a16="http://schemas.microsoft.com/office/drawing/2014/main" id="{6BB7FE47-4970-4E51-A60A-0A3AF23BA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E1D66-BC17-4141-98A4-6E5EC66FB1B9}"/>
              </a:ext>
            </a:extLst>
          </p:cNvPr>
          <p:cNvSpPr>
            <a:spLocks noGrp="1"/>
          </p:cNvSpPr>
          <p:nvPr>
            <p:ph type="sldNum" sz="quarter" idx="12"/>
          </p:nvPr>
        </p:nvSpPr>
        <p:spPr/>
        <p:txBody>
          <a:bodyPr/>
          <a:lstStyle/>
          <a:p>
            <a:fld id="{8D88A9E7-43B2-4060-9EA1-76A2BD438923}" type="slidenum">
              <a:rPr lang="en-US" smtClean="0"/>
              <a:t>‹#›</a:t>
            </a:fld>
            <a:endParaRPr lang="en-US"/>
          </a:p>
        </p:txBody>
      </p:sp>
    </p:spTree>
    <p:extLst>
      <p:ext uri="{BB962C8B-B14F-4D97-AF65-F5344CB8AC3E}">
        <p14:creationId xmlns:p14="http://schemas.microsoft.com/office/powerpoint/2010/main" val="3425547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90FAB-BDEA-414D-A5FB-903260045E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BEAF9E-148D-472B-9D2B-DE9084B780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7D0D45-5638-4E6A-8C55-A27E7A71DA48}"/>
              </a:ext>
            </a:extLst>
          </p:cNvPr>
          <p:cNvSpPr>
            <a:spLocks noGrp="1"/>
          </p:cNvSpPr>
          <p:nvPr>
            <p:ph type="dt" sz="half" idx="10"/>
          </p:nvPr>
        </p:nvSpPr>
        <p:spPr/>
        <p:txBody>
          <a:bodyPr/>
          <a:lstStyle/>
          <a:p>
            <a:fld id="{DE22E1F6-62B1-4479-ADD0-A1534ADE1586}" type="datetimeFigureOut">
              <a:rPr lang="en-US" smtClean="0"/>
              <a:t>4/3/2018</a:t>
            </a:fld>
            <a:endParaRPr lang="en-US"/>
          </a:p>
        </p:txBody>
      </p:sp>
      <p:sp>
        <p:nvSpPr>
          <p:cNvPr id="5" name="Footer Placeholder 4">
            <a:extLst>
              <a:ext uri="{FF2B5EF4-FFF2-40B4-BE49-F238E27FC236}">
                <a16:creationId xmlns:a16="http://schemas.microsoft.com/office/drawing/2014/main" id="{3E749F18-86B2-42DB-8FE0-EDF1BCD62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4719C-F879-4386-9572-143F60FE927A}"/>
              </a:ext>
            </a:extLst>
          </p:cNvPr>
          <p:cNvSpPr>
            <a:spLocks noGrp="1"/>
          </p:cNvSpPr>
          <p:nvPr>
            <p:ph type="sldNum" sz="quarter" idx="12"/>
          </p:nvPr>
        </p:nvSpPr>
        <p:spPr/>
        <p:txBody>
          <a:bodyPr/>
          <a:lstStyle/>
          <a:p>
            <a:fld id="{8D88A9E7-43B2-4060-9EA1-76A2BD438923}" type="slidenum">
              <a:rPr lang="en-US" smtClean="0"/>
              <a:t>‹#›</a:t>
            </a:fld>
            <a:endParaRPr lang="en-US"/>
          </a:p>
        </p:txBody>
      </p:sp>
    </p:spTree>
    <p:extLst>
      <p:ext uri="{BB962C8B-B14F-4D97-AF65-F5344CB8AC3E}">
        <p14:creationId xmlns:p14="http://schemas.microsoft.com/office/powerpoint/2010/main" val="412581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9E25-5BE3-4120-90B4-2BCC52BF82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53C728-0560-4135-B807-C0C0ACA426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F93693-5BD8-4130-A551-E19924C6E621}"/>
              </a:ext>
            </a:extLst>
          </p:cNvPr>
          <p:cNvSpPr>
            <a:spLocks noGrp="1"/>
          </p:cNvSpPr>
          <p:nvPr>
            <p:ph type="dt" sz="half" idx="10"/>
          </p:nvPr>
        </p:nvSpPr>
        <p:spPr/>
        <p:txBody>
          <a:bodyPr/>
          <a:lstStyle/>
          <a:p>
            <a:fld id="{DE22E1F6-62B1-4479-ADD0-A1534ADE1586}" type="datetimeFigureOut">
              <a:rPr lang="en-US" smtClean="0"/>
              <a:t>4/3/2018</a:t>
            </a:fld>
            <a:endParaRPr lang="en-US"/>
          </a:p>
        </p:txBody>
      </p:sp>
      <p:sp>
        <p:nvSpPr>
          <p:cNvPr id="5" name="Footer Placeholder 4">
            <a:extLst>
              <a:ext uri="{FF2B5EF4-FFF2-40B4-BE49-F238E27FC236}">
                <a16:creationId xmlns:a16="http://schemas.microsoft.com/office/drawing/2014/main" id="{E659AEFD-056A-45BE-824C-A0FAFCDC4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B6003-5AF4-4510-BFFF-C52706C3F420}"/>
              </a:ext>
            </a:extLst>
          </p:cNvPr>
          <p:cNvSpPr>
            <a:spLocks noGrp="1"/>
          </p:cNvSpPr>
          <p:nvPr>
            <p:ph type="sldNum" sz="quarter" idx="12"/>
          </p:nvPr>
        </p:nvSpPr>
        <p:spPr/>
        <p:txBody>
          <a:bodyPr/>
          <a:lstStyle/>
          <a:p>
            <a:fld id="{8D88A9E7-43B2-4060-9EA1-76A2BD438923}" type="slidenum">
              <a:rPr lang="en-US" smtClean="0"/>
              <a:t>‹#›</a:t>
            </a:fld>
            <a:endParaRPr lang="en-US"/>
          </a:p>
        </p:txBody>
      </p:sp>
    </p:spTree>
    <p:extLst>
      <p:ext uri="{BB962C8B-B14F-4D97-AF65-F5344CB8AC3E}">
        <p14:creationId xmlns:p14="http://schemas.microsoft.com/office/powerpoint/2010/main" val="55268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FD31-108F-4658-B90E-487684AE65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34AB23-CEF0-47B5-A99A-768B10A42C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E23BE5-82B8-433B-A787-7493EA53DD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4CCE79-38DF-4131-9E0F-E4C166510DFE}"/>
              </a:ext>
            </a:extLst>
          </p:cNvPr>
          <p:cNvSpPr>
            <a:spLocks noGrp="1"/>
          </p:cNvSpPr>
          <p:nvPr>
            <p:ph type="dt" sz="half" idx="10"/>
          </p:nvPr>
        </p:nvSpPr>
        <p:spPr/>
        <p:txBody>
          <a:bodyPr/>
          <a:lstStyle/>
          <a:p>
            <a:fld id="{DE22E1F6-62B1-4479-ADD0-A1534ADE1586}" type="datetimeFigureOut">
              <a:rPr lang="en-US" smtClean="0"/>
              <a:t>4/3/2018</a:t>
            </a:fld>
            <a:endParaRPr lang="en-US"/>
          </a:p>
        </p:txBody>
      </p:sp>
      <p:sp>
        <p:nvSpPr>
          <p:cNvPr id="6" name="Footer Placeholder 5">
            <a:extLst>
              <a:ext uri="{FF2B5EF4-FFF2-40B4-BE49-F238E27FC236}">
                <a16:creationId xmlns:a16="http://schemas.microsoft.com/office/drawing/2014/main" id="{31949E15-746F-46A5-92EF-8CDC95C2F3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8958C-F9FB-4601-9DD5-AEC75A025289}"/>
              </a:ext>
            </a:extLst>
          </p:cNvPr>
          <p:cNvSpPr>
            <a:spLocks noGrp="1"/>
          </p:cNvSpPr>
          <p:nvPr>
            <p:ph type="sldNum" sz="quarter" idx="12"/>
          </p:nvPr>
        </p:nvSpPr>
        <p:spPr/>
        <p:txBody>
          <a:bodyPr/>
          <a:lstStyle/>
          <a:p>
            <a:fld id="{8D88A9E7-43B2-4060-9EA1-76A2BD438923}" type="slidenum">
              <a:rPr lang="en-US" smtClean="0"/>
              <a:t>‹#›</a:t>
            </a:fld>
            <a:endParaRPr lang="en-US"/>
          </a:p>
        </p:txBody>
      </p:sp>
    </p:spTree>
    <p:extLst>
      <p:ext uri="{BB962C8B-B14F-4D97-AF65-F5344CB8AC3E}">
        <p14:creationId xmlns:p14="http://schemas.microsoft.com/office/powerpoint/2010/main" val="263448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632D0-9BE0-4D6A-92E5-1EEB619714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EBE616-7672-499C-A643-7FE0BFE75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50760A7-8CC9-4381-82EF-4637AA290D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84BE8D-B0A8-4E97-BC22-698F242895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9DA62B-AA5F-4934-8F14-E2367427B01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08424B-42AC-4E0A-A845-641461063FA0}"/>
              </a:ext>
            </a:extLst>
          </p:cNvPr>
          <p:cNvSpPr>
            <a:spLocks noGrp="1"/>
          </p:cNvSpPr>
          <p:nvPr>
            <p:ph type="dt" sz="half" idx="10"/>
          </p:nvPr>
        </p:nvSpPr>
        <p:spPr/>
        <p:txBody>
          <a:bodyPr/>
          <a:lstStyle/>
          <a:p>
            <a:fld id="{DE22E1F6-62B1-4479-ADD0-A1534ADE1586}" type="datetimeFigureOut">
              <a:rPr lang="en-US" smtClean="0"/>
              <a:t>4/3/2018</a:t>
            </a:fld>
            <a:endParaRPr lang="en-US"/>
          </a:p>
        </p:txBody>
      </p:sp>
      <p:sp>
        <p:nvSpPr>
          <p:cNvPr id="8" name="Footer Placeholder 7">
            <a:extLst>
              <a:ext uri="{FF2B5EF4-FFF2-40B4-BE49-F238E27FC236}">
                <a16:creationId xmlns:a16="http://schemas.microsoft.com/office/drawing/2014/main" id="{C30A61AA-6003-4335-BD5F-FA919BB98F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623867-05E9-49FD-8BFB-2C83B2E1A058}"/>
              </a:ext>
            </a:extLst>
          </p:cNvPr>
          <p:cNvSpPr>
            <a:spLocks noGrp="1"/>
          </p:cNvSpPr>
          <p:nvPr>
            <p:ph type="sldNum" sz="quarter" idx="12"/>
          </p:nvPr>
        </p:nvSpPr>
        <p:spPr/>
        <p:txBody>
          <a:bodyPr/>
          <a:lstStyle/>
          <a:p>
            <a:fld id="{8D88A9E7-43B2-4060-9EA1-76A2BD438923}" type="slidenum">
              <a:rPr lang="en-US" smtClean="0"/>
              <a:t>‹#›</a:t>
            </a:fld>
            <a:endParaRPr lang="en-US"/>
          </a:p>
        </p:txBody>
      </p:sp>
    </p:spTree>
    <p:extLst>
      <p:ext uri="{BB962C8B-B14F-4D97-AF65-F5344CB8AC3E}">
        <p14:creationId xmlns:p14="http://schemas.microsoft.com/office/powerpoint/2010/main" val="20636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9EE2-02EC-4800-868C-3B8658839E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7A381D-69D2-4DF7-A6E2-58A0A9907443}"/>
              </a:ext>
            </a:extLst>
          </p:cNvPr>
          <p:cNvSpPr>
            <a:spLocks noGrp="1"/>
          </p:cNvSpPr>
          <p:nvPr>
            <p:ph type="dt" sz="half" idx="10"/>
          </p:nvPr>
        </p:nvSpPr>
        <p:spPr/>
        <p:txBody>
          <a:bodyPr/>
          <a:lstStyle/>
          <a:p>
            <a:fld id="{DE22E1F6-62B1-4479-ADD0-A1534ADE1586}" type="datetimeFigureOut">
              <a:rPr lang="en-US" smtClean="0"/>
              <a:t>4/3/2018</a:t>
            </a:fld>
            <a:endParaRPr lang="en-US"/>
          </a:p>
        </p:txBody>
      </p:sp>
      <p:sp>
        <p:nvSpPr>
          <p:cNvPr id="4" name="Footer Placeholder 3">
            <a:extLst>
              <a:ext uri="{FF2B5EF4-FFF2-40B4-BE49-F238E27FC236}">
                <a16:creationId xmlns:a16="http://schemas.microsoft.com/office/drawing/2014/main" id="{29C70BDC-BC0F-4E7E-BF2C-4B1904604E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EFAD62-23E1-41FC-9F6A-E852E6D8C712}"/>
              </a:ext>
            </a:extLst>
          </p:cNvPr>
          <p:cNvSpPr>
            <a:spLocks noGrp="1"/>
          </p:cNvSpPr>
          <p:nvPr>
            <p:ph type="sldNum" sz="quarter" idx="12"/>
          </p:nvPr>
        </p:nvSpPr>
        <p:spPr/>
        <p:txBody>
          <a:bodyPr/>
          <a:lstStyle/>
          <a:p>
            <a:fld id="{8D88A9E7-43B2-4060-9EA1-76A2BD438923}" type="slidenum">
              <a:rPr lang="en-US" smtClean="0"/>
              <a:t>‹#›</a:t>
            </a:fld>
            <a:endParaRPr lang="en-US"/>
          </a:p>
        </p:txBody>
      </p:sp>
    </p:spTree>
    <p:extLst>
      <p:ext uri="{BB962C8B-B14F-4D97-AF65-F5344CB8AC3E}">
        <p14:creationId xmlns:p14="http://schemas.microsoft.com/office/powerpoint/2010/main" val="4281643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DC712-6187-4A24-825D-17A86A4BF291}"/>
              </a:ext>
            </a:extLst>
          </p:cNvPr>
          <p:cNvSpPr>
            <a:spLocks noGrp="1"/>
          </p:cNvSpPr>
          <p:nvPr>
            <p:ph type="dt" sz="half" idx="10"/>
          </p:nvPr>
        </p:nvSpPr>
        <p:spPr/>
        <p:txBody>
          <a:bodyPr/>
          <a:lstStyle/>
          <a:p>
            <a:fld id="{DE22E1F6-62B1-4479-ADD0-A1534ADE1586}" type="datetimeFigureOut">
              <a:rPr lang="en-US" smtClean="0"/>
              <a:t>4/3/2018</a:t>
            </a:fld>
            <a:endParaRPr lang="en-US"/>
          </a:p>
        </p:txBody>
      </p:sp>
      <p:sp>
        <p:nvSpPr>
          <p:cNvPr id="3" name="Footer Placeholder 2">
            <a:extLst>
              <a:ext uri="{FF2B5EF4-FFF2-40B4-BE49-F238E27FC236}">
                <a16:creationId xmlns:a16="http://schemas.microsoft.com/office/drawing/2014/main" id="{DB49AB1E-2DA8-4109-A303-C267366799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72E252-110E-47D3-A95D-07C3866F90FF}"/>
              </a:ext>
            </a:extLst>
          </p:cNvPr>
          <p:cNvSpPr>
            <a:spLocks noGrp="1"/>
          </p:cNvSpPr>
          <p:nvPr>
            <p:ph type="sldNum" sz="quarter" idx="12"/>
          </p:nvPr>
        </p:nvSpPr>
        <p:spPr/>
        <p:txBody>
          <a:bodyPr/>
          <a:lstStyle/>
          <a:p>
            <a:fld id="{8D88A9E7-43B2-4060-9EA1-76A2BD438923}" type="slidenum">
              <a:rPr lang="en-US" smtClean="0"/>
              <a:t>‹#›</a:t>
            </a:fld>
            <a:endParaRPr lang="en-US"/>
          </a:p>
        </p:txBody>
      </p:sp>
    </p:spTree>
    <p:extLst>
      <p:ext uri="{BB962C8B-B14F-4D97-AF65-F5344CB8AC3E}">
        <p14:creationId xmlns:p14="http://schemas.microsoft.com/office/powerpoint/2010/main" val="1542278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145E-97B0-43A6-995A-7E4DE75966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F8B636-F686-493D-B7C3-4B76F8E450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2DF106-B1FC-4A17-9802-79BECDFB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001441-4333-4FF6-8B10-E718CFEDCF5E}"/>
              </a:ext>
            </a:extLst>
          </p:cNvPr>
          <p:cNvSpPr>
            <a:spLocks noGrp="1"/>
          </p:cNvSpPr>
          <p:nvPr>
            <p:ph type="dt" sz="half" idx="10"/>
          </p:nvPr>
        </p:nvSpPr>
        <p:spPr/>
        <p:txBody>
          <a:bodyPr/>
          <a:lstStyle/>
          <a:p>
            <a:fld id="{DE22E1F6-62B1-4479-ADD0-A1534ADE1586}" type="datetimeFigureOut">
              <a:rPr lang="en-US" smtClean="0"/>
              <a:t>4/3/2018</a:t>
            </a:fld>
            <a:endParaRPr lang="en-US"/>
          </a:p>
        </p:txBody>
      </p:sp>
      <p:sp>
        <p:nvSpPr>
          <p:cNvPr id="6" name="Footer Placeholder 5">
            <a:extLst>
              <a:ext uri="{FF2B5EF4-FFF2-40B4-BE49-F238E27FC236}">
                <a16:creationId xmlns:a16="http://schemas.microsoft.com/office/drawing/2014/main" id="{0160657A-FF7B-4A83-8591-91CD25113E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EF5457-37E0-4F08-AC79-1F17BDC79E39}"/>
              </a:ext>
            </a:extLst>
          </p:cNvPr>
          <p:cNvSpPr>
            <a:spLocks noGrp="1"/>
          </p:cNvSpPr>
          <p:nvPr>
            <p:ph type="sldNum" sz="quarter" idx="12"/>
          </p:nvPr>
        </p:nvSpPr>
        <p:spPr/>
        <p:txBody>
          <a:bodyPr/>
          <a:lstStyle/>
          <a:p>
            <a:fld id="{8D88A9E7-43B2-4060-9EA1-76A2BD438923}" type="slidenum">
              <a:rPr lang="en-US" smtClean="0"/>
              <a:t>‹#›</a:t>
            </a:fld>
            <a:endParaRPr lang="en-US"/>
          </a:p>
        </p:txBody>
      </p:sp>
    </p:spTree>
    <p:extLst>
      <p:ext uri="{BB962C8B-B14F-4D97-AF65-F5344CB8AC3E}">
        <p14:creationId xmlns:p14="http://schemas.microsoft.com/office/powerpoint/2010/main" val="415776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E57CC-4454-409D-8CD5-437E2E06FA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14A99-248A-46C2-BE1D-F23D61BDD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22D203-B538-4911-8545-679079678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E62876-07C9-4B9B-A969-430E9DE353A2}"/>
              </a:ext>
            </a:extLst>
          </p:cNvPr>
          <p:cNvSpPr>
            <a:spLocks noGrp="1"/>
          </p:cNvSpPr>
          <p:nvPr>
            <p:ph type="dt" sz="half" idx="10"/>
          </p:nvPr>
        </p:nvSpPr>
        <p:spPr/>
        <p:txBody>
          <a:bodyPr/>
          <a:lstStyle/>
          <a:p>
            <a:fld id="{DE22E1F6-62B1-4479-ADD0-A1534ADE1586}" type="datetimeFigureOut">
              <a:rPr lang="en-US" smtClean="0"/>
              <a:t>4/3/2018</a:t>
            </a:fld>
            <a:endParaRPr lang="en-US"/>
          </a:p>
        </p:txBody>
      </p:sp>
      <p:sp>
        <p:nvSpPr>
          <p:cNvPr id="6" name="Footer Placeholder 5">
            <a:extLst>
              <a:ext uri="{FF2B5EF4-FFF2-40B4-BE49-F238E27FC236}">
                <a16:creationId xmlns:a16="http://schemas.microsoft.com/office/drawing/2014/main" id="{8A160F55-04C5-4987-8CC3-1DE6F7A10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2DC29A-714E-4715-8C0D-E4A911127D37}"/>
              </a:ext>
            </a:extLst>
          </p:cNvPr>
          <p:cNvSpPr>
            <a:spLocks noGrp="1"/>
          </p:cNvSpPr>
          <p:nvPr>
            <p:ph type="sldNum" sz="quarter" idx="12"/>
          </p:nvPr>
        </p:nvSpPr>
        <p:spPr/>
        <p:txBody>
          <a:bodyPr/>
          <a:lstStyle/>
          <a:p>
            <a:fld id="{8D88A9E7-43B2-4060-9EA1-76A2BD438923}" type="slidenum">
              <a:rPr lang="en-US" smtClean="0"/>
              <a:t>‹#›</a:t>
            </a:fld>
            <a:endParaRPr lang="en-US"/>
          </a:p>
        </p:txBody>
      </p:sp>
    </p:spTree>
    <p:extLst>
      <p:ext uri="{BB962C8B-B14F-4D97-AF65-F5344CB8AC3E}">
        <p14:creationId xmlns:p14="http://schemas.microsoft.com/office/powerpoint/2010/main" val="372608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F8772F-1C72-482A-8088-86E1C424DC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CB4B9B-05FE-4D7E-A458-352A163009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6AC7F5-F666-49F6-9515-2519DE9D9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2E1F6-62B1-4479-ADD0-A1534ADE1586}" type="datetimeFigureOut">
              <a:rPr lang="en-US" smtClean="0"/>
              <a:t>4/3/2018</a:t>
            </a:fld>
            <a:endParaRPr lang="en-US"/>
          </a:p>
        </p:txBody>
      </p:sp>
      <p:sp>
        <p:nvSpPr>
          <p:cNvPr id="5" name="Footer Placeholder 4">
            <a:extLst>
              <a:ext uri="{FF2B5EF4-FFF2-40B4-BE49-F238E27FC236}">
                <a16:creationId xmlns:a16="http://schemas.microsoft.com/office/drawing/2014/main" id="{F7E7FE42-4EE0-4849-A9F9-FC32E2E392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0D8C31-0F5C-4F01-9CB1-C986BB3ECF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8A9E7-43B2-4060-9EA1-76A2BD438923}" type="slidenum">
              <a:rPr lang="en-US" smtClean="0"/>
              <a:t>‹#›</a:t>
            </a:fld>
            <a:endParaRPr lang="en-US"/>
          </a:p>
        </p:txBody>
      </p:sp>
    </p:spTree>
    <p:extLst>
      <p:ext uri="{BB962C8B-B14F-4D97-AF65-F5344CB8AC3E}">
        <p14:creationId xmlns:p14="http://schemas.microsoft.com/office/powerpoint/2010/main" val="2776040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E88CBC-0FBB-4DC3-B7A2-6EC8214AD057}"/>
              </a:ext>
            </a:extLst>
          </p:cNvPr>
          <p:cNvPicPr>
            <a:picLocks noChangeAspect="1"/>
          </p:cNvPicPr>
          <p:nvPr/>
        </p:nvPicPr>
        <p:blipFill>
          <a:blip r:embed="rId3"/>
          <a:stretch>
            <a:fillRect/>
          </a:stretch>
        </p:blipFill>
        <p:spPr>
          <a:xfrm>
            <a:off x="235134" y="206697"/>
            <a:ext cx="7885714" cy="6400000"/>
          </a:xfrm>
          <a:prstGeom prst="rect">
            <a:avLst/>
          </a:prstGeom>
          <a:noFill/>
          <a:ln>
            <a:solidFill>
              <a:schemeClr val="bg2">
                <a:lumMod val="90000"/>
              </a:schemeClr>
            </a:solidFill>
          </a:ln>
        </p:spPr>
      </p:pic>
    </p:spTree>
    <p:extLst>
      <p:ext uri="{BB962C8B-B14F-4D97-AF65-F5344CB8AC3E}">
        <p14:creationId xmlns:p14="http://schemas.microsoft.com/office/powerpoint/2010/main" val="191401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A099D5-DDD0-4AA6-B6EB-F3F58079F824}"/>
              </a:ext>
            </a:extLst>
          </p:cNvPr>
          <p:cNvPicPr>
            <a:picLocks noChangeAspect="1"/>
          </p:cNvPicPr>
          <p:nvPr/>
        </p:nvPicPr>
        <p:blipFill>
          <a:blip r:embed="rId3"/>
          <a:stretch>
            <a:fillRect/>
          </a:stretch>
        </p:blipFill>
        <p:spPr>
          <a:xfrm>
            <a:off x="2138439" y="129863"/>
            <a:ext cx="3907831" cy="3242367"/>
          </a:xfrm>
          <a:prstGeom prst="rect">
            <a:avLst/>
          </a:prstGeom>
          <a:ln>
            <a:solidFill>
              <a:schemeClr val="bg2">
                <a:lumMod val="90000"/>
              </a:schemeClr>
            </a:solidFill>
          </a:ln>
        </p:spPr>
      </p:pic>
      <p:pic>
        <p:nvPicPr>
          <p:cNvPr id="3" name="Picture 2">
            <a:extLst>
              <a:ext uri="{FF2B5EF4-FFF2-40B4-BE49-F238E27FC236}">
                <a16:creationId xmlns:a16="http://schemas.microsoft.com/office/drawing/2014/main" id="{5DB000C8-9CD9-4D91-A9B9-F189187F721B}"/>
              </a:ext>
            </a:extLst>
          </p:cNvPr>
          <p:cNvPicPr>
            <a:picLocks noChangeAspect="1"/>
          </p:cNvPicPr>
          <p:nvPr/>
        </p:nvPicPr>
        <p:blipFill>
          <a:blip r:embed="rId4"/>
          <a:stretch>
            <a:fillRect/>
          </a:stretch>
        </p:blipFill>
        <p:spPr>
          <a:xfrm>
            <a:off x="2133600" y="3372230"/>
            <a:ext cx="3912670" cy="3236388"/>
          </a:xfrm>
          <a:prstGeom prst="rect">
            <a:avLst/>
          </a:prstGeom>
          <a:ln>
            <a:solidFill>
              <a:schemeClr val="bg2">
                <a:lumMod val="90000"/>
              </a:schemeClr>
            </a:solidFill>
          </a:ln>
        </p:spPr>
      </p:pic>
      <p:pic>
        <p:nvPicPr>
          <p:cNvPr id="4" name="Picture 3">
            <a:extLst>
              <a:ext uri="{FF2B5EF4-FFF2-40B4-BE49-F238E27FC236}">
                <a16:creationId xmlns:a16="http://schemas.microsoft.com/office/drawing/2014/main" id="{ABB0AE58-853A-4084-8DC6-076F7D3FFC1A}"/>
              </a:ext>
            </a:extLst>
          </p:cNvPr>
          <p:cNvPicPr>
            <a:picLocks noChangeAspect="1"/>
          </p:cNvPicPr>
          <p:nvPr/>
        </p:nvPicPr>
        <p:blipFill>
          <a:blip r:embed="rId5"/>
          <a:stretch>
            <a:fillRect/>
          </a:stretch>
        </p:blipFill>
        <p:spPr>
          <a:xfrm>
            <a:off x="6046270" y="129863"/>
            <a:ext cx="3907831" cy="3242367"/>
          </a:xfrm>
          <a:prstGeom prst="rect">
            <a:avLst/>
          </a:prstGeom>
          <a:ln>
            <a:solidFill>
              <a:schemeClr val="bg2">
                <a:lumMod val="90000"/>
              </a:schemeClr>
            </a:solidFill>
          </a:ln>
        </p:spPr>
      </p:pic>
      <p:pic>
        <p:nvPicPr>
          <p:cNvPr id="5" name="Picture 4">
            <a:extLst>
              <a:ext uri="{FF2B5EF4-FFF2-40B4-BE49-F238E27FC236}">
                <a16:creationId xmlns:a16="http://schemas.microsoft.com/office/drawing/2014/main" id="{92F1EE4F-7D05-469D-BE0C-8A88892EC2E4}"/>
              </a:ext>
            </a:extLst>
          </p:cNvPr>
          <p:cNvPicPr>
            <a:picLocks noChangeAspect="1"/>
          </p:cNvPicPr>
          <p:nvPr/>
        </p:nvPicPr>
        <p:blipFill>
          <a:blip r:embed="rId6"/>
          <a:stretch>
            <a:fillRect/>
          </a:stretch>
        </p:blipFill>
        <p:spPr>
          <a:xfrm>
            <a:off x="6046270" y="3372230"/>
            <a:ext cx="3907830" cy="3242366"/>
          </a:xfrm>
          <a:prstGeom prst="rect">
            <a:avLst/>
          </a:prstGeom>
          <a:ln>
            <a:solidFill>
              <a:schemeClr val="bg2">
                <a:lumMod val="90000"/>
              </a:schemeClr>
            </a:solidFill>
          </a:ln>
        </p:spPr>
      </p:pic>
    </p:spTree>
    <p:extLst>
      <p:ext uri="{BB962C8B-B14F-4D97-AF65-F5344CB8AC3E}">
        <p14:creationId xmlns:p14="http://schemas.microsoft.com/office/powerpoint/2010/main" val="1192649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1054AE-6DFB-4431-BF64-A0329456DF70}"/>
              </a:ext>
            </a:extLst>
          </p:cNvPr>
          <p:cNvPicPr>
            <a:picLocks noChangeAspect="1"/>
          </p:cNvPicPr>
          <p:nvPr/>
        </p:nvPicPr>
        <p:blipFill>
          <a:blip r:embed="rId3"/>
          <a:stretch>
            <a:fillRect/>
          </a:stretch>
        </p:blipFill>
        <p:spPr>
          <a:xfrm>
            <a:off x="141890" y="478824"/>
            <a:ext cx="11854775" cy="5890446"/>
          </a:xfrm>
          <a:prstGeom prst="rect">
            <a:avLst/>
          </a:prstGeom>
          <a:ln>
            <a:solidFill>
              <a:schemeClr val="bg2">
                <a:lumMod val="90000"/>
              </a:schemeClr>
            </a:solidFill>
          </a:ln>
        </p:spPr>
      </p:pic>
    </p:spTree>
    <p:extLst>
      <p:ext uri="{BB962C8B-B14F-4D97-AF65-F5344CB8AC3E}">
        <p14:creationId xmlns:p14="http://schemas.microsoft.com/office/powerpoint/2010/main" val="1827886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3B85EF-958C-405E-BAD7-C156CBE984C6}"/>
              </a:ext>
            </a:extLst>
          </p:cNvPr>
          <p:cNvPicPr>
            <a:picLocks noChangeAspect="1"/>
          </p:cNvPicPr>
          <p:nvPr/>
        </p:nvPicPr>
        <p:blipFill>
          <a:blip r:embed="rId3"/>
          <a:stretch>
            <a:fillRect/>
          </a:stretch>
        </p:blipFill>
        <p:spPr>
          <a:xfrm>
            <a:off x="218407" y="575689"/>
            <a:ext cx="11747622" cy="5498625"/>
          </a:xfrm>
          <a:prstGeom prst="rect">
            <a:avLst/>
          </a:prstGeom>
          <a:ln>
            <a:solidFill>
              <a:schemeClr val="bg2">
                <a:lumMod val="90000"/>
              </a:schemeClr>
            </a:solidFill>
          </a:ln>
        </p:spPr>
      </p:pic>
    </p:spTree>
    <p:extLst>
      <p:ext uri="{BB962C8B-B14F-4D97-AF65-F5344CB8AC3E}">
        <p14:creationId xmlns:p14="http://schemas.microsoft.com/office/powerpoint/2010/main" val="7758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C9AE53-93FD-4B85-9AFD-D74C5CE79F3F}"/>
              </a:ext>
            </a:extLst>
          </p:cNvPr>
          <p:cNvPicPr>
            <a:picLocks noChangeAspect="1"/>
          </p:cNvPicPr>
          <p:nvPr/>
        </p:nvPicPr>
        <p:blipFill>
          <a:blip r:embed="rId2"/>
          <a:stretch>
            <a:fillRect/>
          </a:stretch>
        </p:blipFill>
        <p:spPr>
          <a:xfrm>
            <a:off x="520261" y="1111807"/>
            <a:ext cx="11114691" cy="4224882"/>
          </a:xfrm>
          <a:prstGeom prst="rect">
            <a:avLst/>
          </a:prstGeom>
          <a:ln>
            <a:solidFill>
              <a:schemeClr val="bg2">
                <a:lumMod val="90000"/>
              </a:schemeClr>
            </a:solidFill>
          </a:ln>
        </p:spPr>
      </p:pic>
    </p:spTree>
    <p:extLst>
      <p:ext uri="{BB962C8B-B14F-4D97-AF65-F5344CB8AC3E}">
        <p14:creationId xmlns:p14="http://schemas.microsoft.com/office/powerpoint/2010/main" val="1839241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C9CB2F-8060-454D-A3D1-B5990BA6B7E3}"/>
              </a:ext>
            </a:extLst>
          </p:cNvPr>
          <p:cNvPicPr>
            <a:picLocks noChangeAspect="1"/>
          </p:cNvPicPr>
          <p:nvPr/>
        </p:nvPicPr>
        <p:blipFill>
          <a:blip r:embed="rId2"/>
          <a:stretch>
            <a:fillRect/>
          </a:stretch>
        </p:blipFill>
        <p:spPr>
          <a:xfrm>
            <a:off x="1262666" y="271857"/>
            <a:ext cx="9666667" cy="6314286"/>
          </a:xfrm>
          <a:prstGeom prst="rect">
            <a:avLst/>
          </a:prstGeom>
          <a:ln>
            <a:solidFill>
              <a:schemeClr val="bg2">
                <a:lumMod val="90000"/>
              </a:schemeClr>
            </a:solidFill>
          </a:ln>
        </p:spPr>
      </p:pic>
    </p:spTree>
    <p:extLst>
      <p:ext uri="{BB962C8B-B14F-4D97-AF65-F5344CB8AC3E}">
        <p14:creationId xmlns:p14="http://schemas.microsoft.com/office/powerpoint/2010/main" val="2662627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EDDFB1-6E8C-49EF-862E-8084F62874F9}"/>
              </a:ext>
            </a:extLst>
          </p:cNvPr>
          <p:cNvPicPr>
            <a:picLocks noChangeAspect="1"/>
          </p:cNvPicPr>
          <p:nvPr/>
        </p:nvPicPr>
        <p:blipFill>
          <a:blip r:embed="rId2"/>
          <a:stretch>
            <a:fillRect/>
          </a:stretch>
        </p:blipFill>
        <p:spPr>
          <a:xfrm>
            <a:off x="481714" y="162333"/>
            <a:ext cx="11228571" cy="6533333"/>
          </a:xfrm>
          <a:prstGeom prst="rect">
            <a:avLst/>
          </a:prstGeom>
          <a:ln>
            <a:solidFill>
              <a:schemeClr val="bg2">
                <a:lumMod val="90000"/>
              </a:schemeClr>
            </a:solidFill>
          </a:ln>
        </p:spPr>
      </p:pic>
    </p:spTree>
    <p:extLst>
      <p:ext uri="{BB962C8B-B14F-4D97-AF65-F5344CB8AC3E}">
        <p14:creationId xmlns:p14="http://schemas.microsoft.com/office/powerpoint/2010/main" val="1300452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2FDFE7-A24C-4459-8346-ACC12BF377F6}"/>
              </a:ext>
            </a:extLst>
          </p:cNvPr>
          <p:cNvPicPr>
            <a:picLocks noChangeAspect="1"/>
          </p:cNvPicPr>
          <p:nvPr/>
        </p:nvPicPr>
        <p:blipFill>
          <a:blip r:embed="rId2"/>
          <a:stretch>
            <a:fillRect/>
          </a:stretch>
        </p:blipFill>
        <p:spPr>
          <a:xfrm>
            <a:off x="646483" y="202819"/>
            <a:ext cx="6800000" cy="5285714"/>
          </a:xfrm>
          <a:prstGeom prst="rect">
            <a:avLst/>
          </a:prstGeom>
        </p:spPr>
      </p:pic>
    </p:spTree>
    <p:extLst>
      <p:ext uri="{BB962C8B-B14F-4D97-AF65-F5344CB8AC3E}">
        <p14:creationId xmlns:p14="http://schemas.microsoft.com/office/powerpoint/2010/main" val="1305996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476F65-F5A0-4584-AC23-8B81529263C4}"/>
              </a:ext>
            </a:extLst>
          </p:cNvPr>
          <p:cNvPicPr>
            <a:picLocks noChangeAspect="1"/>
          </p:cNvPicPr>
          <p:nvPr/>
        </p:nvPicPr>
        <p:blipFill>
          <a:blip r:embed="rId2"/>
          <a:stretch>
            <a:fillRect/>
          </a:stretch>
        </p:blipFill>
        <p:spPr>
          <a:xfrm>
            <a:off x="2000762" y="162333"/>
            <a:ext cx="8190476" cy="6533333"/>
          </a:xfrm>
          <a:prstGeom prst="rect">
            <a:avLst/>
          </a:prstGeom>
        </p:spPr>
      </p:pic>
    </p:spTree>
    <p:extLst>
      <p:ext uri="{BB962C8B-B14F-4D97-AF65-F5344CB8AC3E}">
        <p14:creationId xmlns:p14="http://schemas.microsoft.com/office/powerpoint/2010/main" val="4068857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0CF4F0-9989-43F4-A2F9-7428970C01B2}"/>
              </a:ext>
            </a:extLst>
          </p:cNvPr>
          <p:cNvPicPr>
            <a:picLocks noChangeAspect="1"/>
          </p:cNvPicPr>
          <p:nvPr/>
        </p:nvPicPr>
        <p:blipFill>
          <a:blip r:embed="rId2"/>
          <a:stretch>
            <a:fillRect/>
          </a:stretch>
        </p:blipFill>
        <p:spPr>
          <a:xfrm>
            <a:off x="2000762" y="162333"/>
            <a:ext cx="8190476" cy="6533333"/>
          </a:xfrm>
          <a:prstGeom prst="rect">
            <a:avLst/>
          </a:prstGeom>
        </p:spPr>
      </p:pic>
    </p:spTree>
    <p:extLst>
      <p:ext uri="{BB962C8B-B14F-4D97-AF65-F5344CB8AC3E}">
        <p14:creationId xmlns:p14="http://schemas.microsoft.com/office/powerpoint/2010/main" val="3162069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ED3F39-0F51-464C-8290-EC8F8C22D81D}"/>
              </a:ext>
            </a:extLst>
          </p:cNvPr>
          <p:cNvPicPr>
            <a:picLocks noChangeAspect="1"/>
          </p:cNvPicPr>
          <p:nvPr/>
        </p:nvPicPr>
        <p:blipFill>
          <a:blip r:embed="rId2"/>
          <a:stretch>
            <a:fillRect/>
          </a:stretch>
        </p:blipFill>
        <p:spPr>
          <a:xfrm>
            <a:off x="2000762" y="162333"/>
            <a:ext cx="8190476" cy="6533333"/>
          </a:xfrm>
          <a:prstGeom prst="rect">
            <a:avLst/>
          </a:prstGeom>
        </p:spPr>
      </p:pic>
    </p:spTree>
    <p:extLst>
      <p:ext uri="{BB962C8B-B14F-4D97-AF65-F5344CB8AC3E}">
        <p14:creationId xmlns:p14="http://schemas.microsoft.com/office/powerpoint/2010/main" val="375975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8F736A-C9D8-49D0-A949-DE78A146AD25}"/>
              </a:ext>
            </a:extLst>
          </p:cNvPr>
          <p:cNvPicPr>
            <a:picLocks noChangeAspect="1"/>
          </p:cNvPicPr>
          <p:nvPr/>
        </p:nvPicPr>
        <p:blipFill>
          <a:blip r:embed="rId3"/>
          <a:stretch>
            <a:fillRect/>
          </a:stretch>
        </p:blipFill>
        <p:spPr>
          <a:xfrm>
            <a:off x="171943" y="215145"/>
            <a:ext cx="7885714" cy="6400000"/>
          </a:xfrm>
          <a:prstGeom prst="rect">
            <a:avLst/>
          </a:prstGeom>
          <a:ln>
            <a:solidFill>
              <a:schemeClr val="bg2">
                <a:lumMod val="90000"/>
              </a:schemeClr>
            </a:solidFill>
          </a:ln>
        </p:spPr>
      </p:pic>
    </p:spTree>
    <p:extLst>
      <p:ext uri="{BB962C8B-B14F-4D97-AF65-F5344CB8AC3E}">
        <p14:creationId xmlns:p14="http://schemas.microsoft.com/office/powerpoint/2010/main" val="862785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EEDABB-52D2-490C-A02B-91E13EEA663C}"/>
              </a:ext>
            </a:extLst>
          </p:cNvPr>
          <p:cNvPicPr>
            <a:picLocks noChangeAspect="1"/>
          </p:cNvPicPr>
          <p:nvPr/>
        </p:nvPicPr>
        <p:blipFill>
          <a:blip r:embed="rId2"/>
          <a:stretch>
            <a:fillRect/>
          </a:stretch>
        </p:blipFill>
        <p:spPr>
          <a:xfrm>
            <a:off x="2000762" y="162333"/>
            <a:ext cx="8190476" cy="6533333"/>
          </a:xfrm>
          <a:prstGeom prst="rect">
            <a:avLst/>
          </a:prstGeom>
        </p:spPr>
      </p:pic>
    </p:spTree>
    <p:extLst>
      <p:ext uri="{BB962C8B-B14F-4D97-AF65-F5344CB8AC3E}">
        <p14:creationId xmlns:p14="http://schemas.microsoft.com/office/powerpoint/2010/main" val="3286060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8BBEBE-F36B-4982-A3EA-704E6250D6FC}"/>
              </a:ext>
            </a:extLst>
          </p:cNvPr>
          <p:cNvPicPr>
            <a:picLocks noChangeAspect="1"/>
          </p:cNvPicPr>
          <p:nvPr/>
        </p:nvPicPr>
        <p:blipFill>
          <a:blip r:embed="rId2"/>
          <a:stretch>
            <a:fillRect/>
          </a:stretch>
        </p:blipFill>
        <p:spPr>
          <a:xfrm>
            <a:off x="2000762" y="162333"/>
            <a:ext cx="8190476" cy="6533333"/>
          </a:xfrm>
          <a:prstGeom prst="rect">
            <a:avLst/>
          </a:prstGeom>
        </p:spPr>
      </p:pic>
    </p:spTree>
    <p:extLst>
      <p:ext uri="{BB962C8B-B14F-4D97-AF65-F5344CB8AC3E}">
        <p14:creationId xmlns:p14="http://schemas.microsoft.com/office/powerpoint/2010/main" val="1888168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F3A34E-FF8F-4F1D-97B9-B6CA56973765}"/>
              </a:ext>
            </a:extLst>
          </p:cNvPr>
          <p:cNvPicPr>
            <a:picLocks noChangeAspect="1"/>
          </p:cNvPicPr>
          <p:nvPr/>
        </p:nvPicPr>
        <p:blipFill>
          <a:blip r:embed="rId2"/>
          <a:stretch>
            <a:fillRect/>
          </a:stretch>
        </p:blipFill>
        <p:spPr>
          <a:xfrm>
            <a:off x="2000762" y="162333"/>
            <a:ext cx="8190476" cy="6533333"/>
          </a:xfrm>
          <a:prstGeom prst="rect">
            <a:avLst/>
          </a:prstGeom>
        </p:spPr>
      </p:pic>
    </p:spTree>
    <p:extLst>
      <p:ext uri="{BB962C8B-B14F-4D97-AF65-F5344CB8AC3E}">
        <p14:creationId xmlns:p14="http://schemas.microsoft.com/office/powerpoint/2010/main" val="3573645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D0FABC-ED7C-4A28-A109-850A5EB41BEF}"/>
              </a:ext>
            </a:extLst>
          </p:cNvPr>
          <p:cNvPicPr>
            <a:picLocks noChangeAspect="1"/>
          </p:cNvPicPr>
          <p:nvPr/>
        </p:nvPicPr>
        <p:blipFill>
          <a:blip r:embed="rId2"/>
          <a:stretch>
            <a:fillRect/>
          </a:stretch>
        </p:blipFill>
        <p:spPr>
          <a:xfrm>
            <a:off x="2000762" y="162333"/>
            <a:ext cx="8190476" cy="6533333"/>
          </a:xfrm>
          <a:prstGeom prst="rect">
            <a:avLst/>
          </a:prstGeom>
        </p:spPr>
      </p:pic>
    </p:spTree>
    <p:extLst>
      <p:ext uri="{BB962C8B-B14F-4D97-AF65-F5344CB8AC3E}">
        <p14:creationId xmlns:p14="http://schemas.microsoft.com/office/powerpoint/2010/main" val="3449364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FA84A1-90E5-401D-A3E8-DFF50BC5879C}"/>
              </a:ext>
            </a:extLst>
          </p:cNvPr>
          <p:cNvPicPr>
            <a:picLocks noChangeAspect="1"/>
          </p:cNvPicPr>
          <p:nvPr/>
        </p:nvPicPr>
        <p:blipFill>
          <a:blip r:embed="rId2"/>
          <a:stretch>
            <a:fillRect/>
          </a:stretch>
        </p:blipFill>
        <p:spPr>
          <a:xfrm>
            <a:off x="2000762" y="162333"/>
            <a:ext cx="8190476" cy="6533333"/>
          </a:xfrm>
          <a:prstGeom prst="rect">
            <a:avLst/>
          </a:prstGeom>
        </p:spPr>
      </p:pic>
    </p:spTree>
    <p:extLst>
      <p:ext uri="{BB962C8B-B14F-4D97-AF65-F5344CB8AC3E}">
        <p14:creationId xmlns:p14="http://schemas.microsoft.com/office/powerpoint/2010/main" val="565884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8FF9DB-AF65-4E98-A621-9E3E2CC8562B}"/>
              </a:ext>
            </a:extLst>
          </p:cNvPr>
          <p:cNvPicPr>
            <a:picLocks noChangeAspect="1"/>
          </p:cNvPicPr>
          <p:nvPr/>
        </p:nvPicPr>
        <p:blipFill>
          <a:blip r:embed="rId2"/>
          <a:stretch>
            <a:fillRect/>
          </a:stretch>
        </p:blipFill>
        <p:spPr>
          <a:xfrm>
            <a:off x="2000762" y="162333"/>
            <a:ext cx="8190476" cy="6533333"/>
          </a:xfrm>
          <a:prstGeom prst="rect">
            <a:avLst/>
          </a:prstGeom>
        </p:spPr>
      </p:pic>
    </p:spTree>
    <p:extLst>
      <p:ext uri="{BB962C8B-B14F-4D97-AF65-F5344CB8AC3E}">
        <p14:creationId xmlns:p14="http://schemas.microsoft.com/office/powerpoint/2010/main" val="1942353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8EF0DE-8EF3-4D3D-AEC4-9C253BA61C7F}"/>
              </a:ext>
            </a:extLst>
          </p:cNvPr>
          <p:cNvPicPr>
            <a:picLocks noChangeAspect="1"/>
          </p:cNvPicPr>
          <p:nvPr/>
        </p:nvPicPr>
        <p:blipFill>
          <a:blip r:embed="rId2"/>
          <a:stretch>
            <a:fillRect/>
          </a:stretch>
        </p:blipFill>
        <p:spPr>
          <a:xfrm>
            <a:off x="2000762" y="162333"/>
            <a:ext cx="8190476" cy="6533333"/>
          </a:xfrm>
          <a:prstGeom prst="rect">
            <a:avLst/>
          </a:prstGeom>
        </p:spPr>
      </p:pic>
    </p:spTree>
    <p:extLst>
      <p:ext uri="{BB962C8B-B14F-4D97-AF65-F5344CB8AC3E}">
        <p14:creationId xmlns:p14="http://schemas.microsoft.com/office/powerpoint/2010/main" val="317204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B96AA1-E283-4568-96C1-F2AA86BDA355}"/>
              </a:ext>
            </a:extLst>
          </p:cNvPr>
          <p:cNvPicPr>
            <a:picLocks noChangeAspect="1"/>
          </p:cNvPicPr>
          <p:nvPr/>
        </p:nvPicPr>
        <p:blipFill>
          <a:blip r:embed="rId2"/>
          <a:stretch>
            <a:fillRect/>
          </a:stretch>
        </p:blipFill>
        <p:spPr>
          <a:xfrm>
            <a:off x="2000762" y="162333"/>
            <a:ext cx="8190476" cy="6533333"/>
          </a:xfrm>
          <a:prstGeom prst="rect">
            <a:avLst/>
          </a:prstGeom>
        </p:spPr>
      </p:pic>
    </p:spTree>
    <p:extLst>
      <p:ext uri="{BB962C8B-B14F-4D97-AF65-F5344CB8AC3E}">
        <p14:creationId xmlns:p14="http://schemas.microsoft.com/office/powerpoint/2010/main" val="3228843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3316FA-B03C-4095-8274-E6349BA8DDC8}"/>
              </a:ext>
            </a:extLst>
          </p:cNvPr>
          <p:cNvPicPr>
            <a:picLocks noChangeAspect="1"/>
          </p:cNvPicPr>
          <p:nvPr/>
        </p:nvPicPr>
        <p:blipFill>
          <a:blip r:embed="rId2"/>
          <a:stretch>
            <a:fillRect/>
          </a:stretch>
        </p:blipFill>
        <p:spPr>
          <a:xfrm>
            <a:off x="2000762" y="162333"/>
            <a:ext cx="8190476" cy="6533333"/>
          </a:xfrm>
          <a:prstGeom prst="rect">
            <a:avLst/>
          </a:prstGeom>
        </p:spPr>
      </p:pic>
    </p:spTree>
    <p:extLst>
      <p:ext uri="{BB962C8B-B14F-4D97-AF65-F5344CB8AC3E}">
        <p14:creationId xmlns:p14="http://schemas.microsoft.com/office/powerpoint/2010/main" val="4207177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636F74-4389-4CAA-8113-54482C2D9D31}"/>
              </a:ext>
            </a:extLst>
          </p:cNvPr>
          <p:cNvPicPr>
            <a:picLocks noChangeAspect="1"/>
          </p:cNvPicPr>
          <p:nvPr/>
        </p:nvPicPr>
        <p:blipFill>
          <a:blip r:embed="rId2"/>
          <a:stretch>
            <a:fillRect/>
          </a:stretch>
        </p:blipFill>
        <p:spPr>
          <a:xfrm>
            <a:off x="2000762" y="162333"/>
            <a:ext cx="8190476" cy="6533333"/>
          </a:xfrm>
          <a:prstGeom prst="rect">
            <a:avLst/>
          </a:prstGeom>
        </p:spPr>
      </p:pic>
    </p:spTree>
    <p:extLst>
      <p:ext uri="{BB962C8B-B14F-4D97-AF65-F5344CB8AC3E}">
        <p14:creationId xmlns:p14="http://schemas.microsoft.com/office/powerpoint/2010/main" val="2482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2184F7-B5AC-4B9C-BE11-E124DA7368A0}"/>
              </a:ext>
            </a:extLst>
          </p:cNvPr>
          <p:cNvPicPr>
            <a:picLocks noChangeAspect="1"/>
          </p:cNvPicPr>
          <p:nvPr/>
        </p:nvPicPr>
        <p:blipFill>
          <a:blip r:embed="rId3"/>
          <a:stretch>
            <a:fillRect/>
          </a:stretch>
        </p:blipFill>
        <p:spPr>
          <a:xfrm>
            <a:off x="249381" y="346363"/>
            <a:ext cx="8054109" cy="6040582"/>
          </a:xfrm>
          <a:prstGeom prst="rect">
            <a:avLst/>
          </a:prstGeom>
          <a:ln>
            <a:solidFill>
              <a:schemeClr val="bg2">
                <a:lumMod val="90000"/>
              </a:schemeClr>
            </a:solidFill>
          </a:ln>
        </p:spPr>
      </p:pic>
    </p:spTree>
    <p:extLst>
      <p:ext uri="{BB962C8B-B14F-4D97-AF65-F5344CB8AC3E}">
        <p14:creationId xmlns:p14="http://schemas.microsoft.com/office/powerpoint/2010/main" val="4060280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845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0F41E9-7060-4B18-9FA7-33DB67F536E9}"/>
              </a:ext>
            </a:extLst>
          </p:cNvPr>
          <p:cNvPicPr>
            <a:picLocks noChangeAspect="1"/>
          </p:cNvPicPr>
          <p:nvPr/>
        </p:nvPicPr>
        <p:blipFill>
          <a:blip r:embed="rId3"/>
          <a:stretch>
            <a:fillRect/>
          </a:stretch>
        </p:blipFill>
        <p:spPr>
          <a:xfrm>
            <a:off x="367859" y="396789"/>
            <a:ext cx="11428571" cy="3238095"/>
          </a:xfrm>
          <a:prstGeom prst="rect">
            <a:avLst/>
          </a:prstGeom>
          <a:ln>
            <a:solidFill>
              <a:schemeClr val="bg2">
                <a:lumMod val="90000"/>
              </a:schemeClr>
            </a:solidFill>
          </a:ln>
        </p:spPr>
      </p:pic>
    </p:spTree>
    <p:extLst>
      <p:ext uri="{BB962C8B-B14F-4D97-AF65-F5344CB8AC3E}">
        <p14:creationId xmlns:p14="http://schemas.microsoft.com/office/powerpoint/2010/main" val="10974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3D147A-D7E1-4B86-B943-E1AE9B604F17}"/>
              </a:ext>
            </a:extLst>
          </p:cNvPr>
          <p:cNvPicPr>
            <a:picLocks noChangeAspect="1"/>
          </p:cNvPicPr>
          <p:nvPr/>
        </p:nvPicPr>
        <p:blipFill>
          <a:blip r:embed="rId3"/>
          <a:stretch>
            <a:fillRect/>
          </a:stretch>
        </p:blipFill>
        <p:spPr>
          <a:xfrm>
            <a:off x="121117" y="166255"/>
            <a:ext cx="9902708" cy="6428509"/>
          </a:xfrm>
          <a:prstGeom prst="rect">
            <a:avLst/>
          </a:prstGeom>
          <a:ln>
            <a:solidFill>
              <a:schemeClr val="bg2">
                <a:lumMod val="90000"/>
              </a:schemeClr>
            </a:solidFill>
          </a:ln>
        </p:spPr>
      </p:pic>
    </p:spTree>
    <p:extLst>
      <p:ext uri="{BB962C8B-B14F-4D97-AF65-F5344CB8AC3E}">
        <p14:creationId xmlns:p14="http://schemas.microsoft.com/office/powerpoint/2010/main" val="255871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55DF7E-15A5-4B52-834B-0E4EAC0EE801}"/>
              </a:ext>
            </a:extLst>
          </p:cNvPr>
          <p:cNvPicPr>
            <a:picLocks noChangeAspect="1"/>
          </p:cNvPicPr>
          <p:nvPr/>
        </p:nvPicPr>
        <p:blipFill>
          <a:blip r:embed="rId2"/>
          <a:stretch>
            <a:fillRect/>
          </a:stretch>
        </p:blipFill>
        <p:spPr>
          <a:xfrm>
            <a:off x="212233" y="157569"/>
            <a:ext cx="6188568" cy="5020645"/>
          </a:xfrm>
          <a:prstGeom prst="rect">
            <a:avLst/>
          </a:prstGeom>
          <a:ln>
            <a:solidFill>
              <a:schemeClr val="bg2">
                <a:lumMod val="90000"/>
              </a:schemeClr>
            </a:solidFill>
          </a:ln>
        </p:spPr>
      </p:pic>
      <p:pic>
        <p:nvPicPr>
          <p:cNvPr id="6" name="Picture 5">
            <a:extLst>
              <a:ext uri="{FF2B5EF4-FFF2-40B4-BE49-F238E27FC236}">
                <a16:creationId xmlns:a16="http://schemas.microsoft.com/office/drawing/2014/main" id="{DEE58047-01F4-4685-9729-AA42112B2C32}"/>
              </a:ext>
            </a:extLst>
          </p:cNvPr>
          <p:cNvPicPr>
            <a:picLocks noChangeAspect="1"/>
          </p:cNvPicPr>
          <p:nvPr/>
        </p:nvPicPr>
        <p:blipFill>
          <a:blip r:embed="rId3"/>
          <a:stretch>
            <a:fillRect/>
          </a:stretch>
        </p:blipFill>
        <p:spPr>
          <a:xfrm>
            <a:off x="212233" y="5156872"/>
            <a:ext cx="6188568" cy="1658432"/>
          </a:xfrm>
          <a:prstGeom prst="rect">
            <a:avLst/>
          </a:prstGeom>
          <a:ln>
            <a:solidFill>
              <a:schemeClr val="bg2">
                <a:lumMod val="90000"/>
              </a:schemeClr>
            </a:solidFill>
          </a:ln>
        </p:spPr>
      </p:pic>
    </p:spTree>
    <p:extLst>
      <p:ext uri="{BB962C8B-B14F-4D97-AF65-F5344CB8AC3E}">
        <p14:creationId xmlns:p14="http://schemas.microsoft.com/office/powerpoint/2010/main" val="2600801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CBC978-E125-463B-975D-908BDE8A9914}"/>
              </a:ext>
            </a:extLst>
          </p:cNvPr>
          <p:cNvPicPr>
            <a:picLocks noChangeAspect="1"/>
          </p:cNvPicPr>
          <p:nvPr/>
        </p:nvPicPr>
        <p:blipFill>
          <a:blip r:embed="rId3"/>
          <a:stretch>
            <a:fillRect/>
          </a:stretch>
        </p:blipFill>
        <p:spPr>
          <a:xfrm>
            <a:off x="374072" y="311037"/>
            <a:ext cx="11291455" cy="2632583"/>
          </a:xfrm>
          <a:prstGeom prst="rect">
            <a:avLst/>
          </a:prstGeom>
          <a:ln>
            <a:solidFill>
              <a:schemeClr val="bg2">
                <a:lumMod val="90000"/>
              </a:schemeClr>
            </a:solidFill>
          </a:ln>
        </p:spPr>
      </p:pic>
    </p:spTree>
    <p:extLst>
      <p:ext uri="{BB962C8B-B14F-4D97-AF65-F5344CB8AC3E}">
        <p14:creationId xmlns:p14="http://schemas.microsoft.com/office/powerpoint/2010/main" val="2046621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E25B55-06CA-4BE8-B7F4-DB3961627E6D}"/>
              </a:ext>
            </a:extLst>
          </p:cNvPr>
          <p:cNvPicPr>
            <a:picLocks noChangeAspect="1"/>
          </p:cNvPicPr>
          <p:nvPr/>
        </p:nvPicPr>
        <p:blipFill>
          <a:blip r:embed="rId2"/>
          <a:stretch>
            <a:fillRect/>
          </a:stretch>
        </p:blipFill>
        <p:spPr>
          <a:xfrm>
            <a:off x="142001" y="102153"/>
            <a:ext cx="6809524" cy="6542857"/>
          </a:xfrm>
          <a:prstGeom prst="rect">
            <a:avLst/>
          </a:prstGeom>
          <a:ln>
            <a:solidFill>
              <a:schemeClr val="bg2">
                <a:lumMod val="90000"/>
              </a:schemeClr>
            </a:solidFill>
          </a:ln>
        </p:spPr>
      </p:pic>
    </p:spTree>
    <p:extLst>
      <p:ext uri="{BB962C8B-B14F-4D97-AF65-F5344CB8AC3E}">
        <p14:creationId xmlns:p14="http://schemas.microsoft.com/office/powerpoint/2010/main" val="89933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2BC190-0B40-414F-8AEB-0E9E67CF3BCE}"/>
              </a:ext>
            </a:extLst>
          </p:cNvPr>
          <p:cNvPicPr>
            <a:picLocks noChangeAspect="1"/>
          </p:cNvPicPr>
          <p:nvPr/>
        </p:nvPicPr>
        <p:blipFill>
          <a:blip r:embed="rId3"/>
          <a:stretch>
            <a:fillRect/>
          </a:stretch>
        </p:blipFill>
        <p:spPr>
          <a:xfrm>
            <a:off x="102670" y="143717"/>
            <a:ext cx="3700736" cy="3070538"/>
          </a:xfrm>
          <a:prstGeom prst="rect">
            <a:avLst/>
          </a:prstGeom>
          <a:ln>
            <a:solidFill>
              <a:schemeClr val="bg2">
                <a:lumMod val="90000"/>
              </a:schemeClr>
            </a:solidFill>
          </a:ln>
        </p:spPr>
      </p:pic>
      <p:pic>
        <p:nvPicPr>
          <p:cNvPr id="3" name="Picture 2">
            <a:extLst>
              <a:ext uri="{FF2B5EF4-FFF2-40B4-BE49-F238E27FC236}">
                <a16:creationId xmlns:a16="http://schemas.microsoft.com/office/drawing/2014/main" id="{54F0751B-DBFA-4788-8A02-7E88365FC2DC}"/>
              </a:ext>
            </a:extLst>
          </p:cNvPr>
          <p:cNvPicPr>
            <a:picLocks noChangeAspect="1"/>
          </p:cNvPicPr>
          <p:nvPr/>
        </p:nvPicPr>
        <p:blipFill>
          <a:blip r:embed="rId4"/>
          <a:stretch>
            <a:fillRect/>
          </a:stretch>
        </p:blipFill>
        <p:spPr>
          <a:xfrm>
            <a:off x="4128988" y="143717"/>
            <a:ext cx="3700736" cy="3070538"/>
          </a:xfrm>
          <a:prstGeom prst="rect">
            <a:avLst/>
          </a:prstGeom>
          <a:ln>
            <a:solidFill>
              <a:schemeClr val="bg2">
                <a:lumMod val="90000"/>
              </a:schemeClr>
            </a:solidFill>
          </a:ln>
        </p:spPr>
      </p:pic>
      <p:pic>
        <p:nvPicPr>
          <p:cNvPr id="4" name="Picture 3">
            <a:extLst>
              <a:ext uri="{FF2B5EF4-FFF2-40B4-BE49-F238E27FC236}">
                <a16:creationId xmlns:a16="http://schemas.microsoft.com/office/drawing/2014/main" id="{164CF1CC-60F4-48AD-A108-42E1222EF8E7}"/>
              </a:ext>
            </a:extLst>
          </p:cNvPr>
          <p:cNvPicPr>
            <a:picLocks noChangeAspect="1"/>
          </p:cNvPicPr>
          <p:nvPr/>
        </p:nvPicPr>
        <p:blipFill>
          <a:blip r:embed="rId5"/>
          <a:stretch>
            <a:fillRect/>
          </a:stretch>
        </p:blipFill>
        <p:spPr>
          <a:xfrm>
            <a:off x="8155307" y="143717"/>
            <a:ext cx="3700736" cy="3070538"/>
          </a:xfrm>
          <a:prstGeom prst="rect">
            <a:avLst/>
          </a:prstGeom>
          <a:ln>
            <a:solidFill>
              <a:schemeClr val="bg2">
                <a:lumMod val="90000"/>
              </a:schemeClr>
            </a:solidFill>
          </a:ln>
        </p:spPr>
      </p:pic>
      <p:pic>
        <p:nvPicPr>
          <p:cNvPr id="5" name="Picture 4">
            <a:extLst>
              <a:ext uri="{FF2B5EF4-FFF2-40B4-BE49-F238E27FC236}">
                <a16:creationId xmlns:a16="http://schemas.microsoft.com/office/drawing/2014/main" id="{724C4052-AF8D-4551-AA47-6701096A06A4}"/>
              </a:ext>
            </a:extLst>
          </p:cNvPr>
          <p:cNvPicPr>
            <a:picLocks noChangeAspect="1"/>
          </p:cNvPicPr>
          <p:nvPr/>
        </p:nvPicPr>
        <p:blipFill>
          <a:blip r:embed="rId6"/>
          <a:stretch>
            <a:fillRect/>
          </a:stretch>
        </p:blipFill>
        <p:spPr>
          <a:xfrm>
            <a:off x="1953038" y="3366655"/>
            <a:ext cx="3700736" cy="3070538"/>
          </a:xfrm>
          <a:prstGeom prst="rect">
            <a:avLst/>
          </a:prstGeom>
          <a:ln>
            <a:solidFill>
              <a:schemeClr val="bg2">
                <a:lumMod val="90000"/>
              </a:schemeClr>
            </a:solidFill>
          </a:ln>
        </p:spPr>
      </p:pic>
      <p:pic>
        <p:nvPicPr>
          <p:cNvPr id="6" name="Picture 5">
            <a:extLst>
              <a:ext uri="{FF2B5EF4-FFF2-40B4-BE49-F238E27FC236}">
                <a16:creationId xmlns:a16="http://schemas.microsoft.com/office/drawing/2014/main" id="{6FBDB6B9-D4E5-4CA4-8FE2-908A5F804597}"/>
              </a:ext>
            </a:extLst>
          </p:cNvPr>
          <p:cNvPicPr>
            <a:picLocks noChangeAspect="1"/>
          </p:cNvPicPr>
          <p:nvPr/>
        </p:nvPicPr>
        <p:blipFill>
          <a:blip r:embed="rId7"/>
          <a:stretch>
            <a:fillRect/>
          </a:stretch>
        </p:blipFill>
        <p:spPr>
          <a:xfrm>
            <a:off x="5806174" y="3366655"/>
            <a:ext cx="3693474" cy="3064513"/>
          </a:xfrm>
          <a:prstGeom prst="rect">
            <a:avLst/>
          </a:prstGeom>
          <a:ln>
            <a:solidFill>
              <a:schemeClr val="bg2">
                <a:lumMod val="90000"/>
              </a:schemeClr>
            </a:solidFill>
          </a:ln>
        </p:spPr>
      </p:pic>
    </p:spTree>
    <p:extLst>
      <p:ext uri="{BB962C8B-B14F-4D97-AF65-F5344CB8AC3E}">
        <p14:creationId xmlns:p14="http://schemas.microsoft.com/office/powerpoint/2010/main" val="3087959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385</Words>
  <Application>Microsoft Office PowerPoint</Application>
  <PresentationFormat>Widescreen</PresentationFormat>
  <Paragraphs>37</Paragraphs>
  <Slides>30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Coll</dc:creator>
  <cp:lastModifiedBy>Gabriel Coll</cp:lastModifiedBy>
  <cp:revision>16</cp:revision>
  <dcterms:created xsi:type="dcterms:W3CDTF">2018-03-27T14:46:31Z</dcterms:created>
  <dcterms:modified xsi:type="dcterms:W3CDTF">2018-04-03T15:52:00Z</dcterms:modified>
</cp:coreProperties>
</file>