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9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2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64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3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8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24C8-4DCF-4AF6-AF92-6CF7FDD1AE4E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1FA9-38D9-44A9-8C90-DD758BB8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7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6175"/>
            <a:ext cx="8229600" cy="456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436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458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05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1144588"/>
            <a:ext cx="82248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43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458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91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458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65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4588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99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973138"/>
            <a:ext cx="90011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436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Ellman</dc:creator>
  <cp:lastModifiedBy>Jesse Ellman</cp:lastModifiedBy>
  <cp:revision>2</cp:revision>
  <dcterms:created xsi:type="dcterms:W3CDTF">2015-04-07T18:32:36Z</dcterms:created>
  <dcterms:modified xsi:type="dcterms:W3CDTF">2015-04-07T18:45:14Z</dcterms:modified>
</cp:coreProperties>
</file>