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970" y="2817495"/>
            <a:ext cx="9144000" cy="1890395"/>
          </a:xfrm>
        </p:spPr>
        <p:txBody>
          <a:bodyPr/>
          <a:p>
            <a:r>
              <a:rPr lang="x-none" altLang="en-US"/>
              <a:t>Cloud Computing</a:t>
            </a:r>
            <a:br>
              <a:rPr lang="x-none" altLang="en-US"/>
            </a:br>
            <a:r>
              <a:rPr lang="x-none" altLang="en-US"/>
              <a:t>csc - 458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3995" y="5149850"/>
            <a:ext cx="9264650" cy="1138555"/>
          </a:xfrm>
        </p:spPr>
        <p:txBody>
          <a:bodyPr>
            <a:normAutofit/>
          </a:bodyPr>
          <a:p>
            <a:r>
              <a:rPr lang="x-none" altLang="en-US" sz="2800" b="1"/>
              <a:t>Ramesh Maharjan</a:t>
            </a:r>
            <a:endParaRPr lang="x-none" altLang="en-US" sz="2800" b="1"/>
          </a:p>
          <a:p>
            <a:r>
              <a:rPr lang="x-none" altLang="en-US"/>
              <a:t>ramesh.maharjan@deerwalk.edu.np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195" y="708660"/>
            <a:ext cx="4671695" cy="21672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2540" y="0"/>
            <a:ext cx="12183110" cy="56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Plan for the Course</a:t>
            </a:r>
            <a:endParaRPr lang="x-non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2540" y="0"/>
            <a:ext cx="12183110" cy="56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20385" y="6329045"/>
            <a:ext cx="1186815" cy="55054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85595" y="1200150"/>
            <a:ext cx="8334375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800"/>
              <a:t>everyday assignments</a:t>
            </a:r>
            <a:endParaRPr lang="x-none" altLang="en-US" sz="28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800"/>
              <a:t>surprise tests</a:t>
            </a:r>
            <a:endParaRPr lang="x-none" altLang="en-US" sz="28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800"/>
              <a:t>mid term exam</a:t>
            </a:r>
            <a:endParaRPr lang="x-none" altLang="en-US" sz="28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800"/>
              <a:t>final exam</a:t>
            </a:r>
            <a:endParaRPr lang="x-none" altLang="en-US" sz="28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800"/>
              <a:t>projects</a:t>
            </a:r>
            <a:endParaRPr lang="x-none" altLang="en-US" sz="28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800"/>
              <a:t>lab works</a:t>
            </a:r>
            <a:endParaRPr lang="x-none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Theory and Practical</a:t>
            </a:r>
            <a:endParaRPr lang="x-non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2540" y="0"/>
            <a:ext cx="12183110" cy="56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20385" y="6329045"/>
            <a:ext cx="1186815" cy="55054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9575" y="1845945"/>
            <a:ext cx="8334375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800"/>
              <a:t>Unit1: Introduction  (10 Hrs)</a:t>
            </a:r>
            <a:endParaRPr lang="x-none" altLang="en-US" sz="28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800"/>
              <a:t>Unit2: Cloud Service Models  (15 Hrs)</a:t>
            </a:r>
            <a:endParaRPr lang="x-none" altLang="en-US" sz="28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800"/>
              <a:t>Unit 3: Building Cloud Networks  (9 Hrs)</a:t>
            </a:r>
            <a:endParaRPr lang="x-none" altLang="en-US" sz="28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800"/>
              <a:t>Unit 4 : Security in Cloud Computing  (11 Hrs)</a:t>
            </a:r>
            <a:endParaRPr lang="x-none" altLang="en-US" sz="28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800"/>
              <a:t>lab works</a:t>
            </a:r>
            <a:endParaRPr lang="x-none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Books</a:t>
            </a:r>
            <a:endParaRPr lang="x-non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2540" y="0"/>
            <a:ext cx="12183110" cy="56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20385" y="6329045"/>
            <a:ext cx="1186815" cy="55054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05460" y="1306195"/>
            <a:ext cx="11543665" cy="5455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 b="1"/>
              <a:t>Cloud Computing: Implementation Management and Security</a:t>
            </a:r>
            <a:r>
              <a:rPr lang="x-none" altLang="en-US" sz="2200"/>
              <a:t>, John W. Rittinghouse and James F. Ransome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 b="1"/>
              <a:t>Cloud Application architecture</a:t>
            </a:r>
            <a:r>
              <a:rPr lang="x-none" altLang="en-US" sz="2200"/>
              <a:t>, George Reese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 b="1"/>
              <a:t>Cloud Computing for Dummies</a:t>
            </a:r>
            <a:r>
              <a:rPr lang="x-none" altLang="en-US" sz="2200"/>
              <a:t>, Judith Hurwitz, Robin Bloor, Marcia Kaufman, Fern Halper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 b="1"/>
              <a:t>Handbook of cloud computing</a:t>
            </a:r>
            <a:r>
              <a:rPr lang="x-none" altLang="en-US" sz="2200"/>
              <a:t>, Borko Furht, Armando Escalante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 b="1"/>
              <a:t>Cloud Computing and SOA Convergence in your Enterprise</a:t>
            </a:r>
            <a:r>
              <a:rPr lang="x-none" altLang="en-US" sz="2200"/>
              <a:t>, a step by step guide, David S. Linthicum</a:t>
            </a:r>
            <a:endParaRPr lang="x-none" altLang="en-US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Project</a:t>
            </a:r>
            <a:endParaRPr lang="x-non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2540" y="0"/>
            <a:ext cx="12183110" cy="56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20385" y="6329045"/>
            <a:ext cx="1186815" cy="55054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06095" y="1306195"/>
            <a:ext cx="2615565" cy="478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CloudFondry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CloudStack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CloudScale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Eucalyptus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Heroku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DeltaCloud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Zoho</a:t>
            </a:r>
            <a:endParaRPr lang="x-none" altLang="en-US" sz="2200"/>
          </a:p>
        </p:txBody>
      </p:sp>
      <p:sp>
        <p:nvSpPr>
          <p:cNvPr id="3" name="Text Box 2"/>
          <p:cNvSpPr txBox="1"/>
          <p:nvPr/>
        </p:nvSpPr>
        <p:spPr>
          <a:xfrm>
            <a:off x="3188335" y="1285240"/>
            <a:ext cx="2615565" cy="478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OpenShift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OpenNebula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OpenStack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Nimbus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Azure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Traffic Server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Enomaly</a:t>
            </a:r>
            <a:endParaRPr lang="x-none" altLang="en-US" sz="2200"/>
          </a:p>
        </p:txBody>
      </p:sp>
      <p:sp>
        <p:nvSpPr>
          <p:cNvPr id="4" name="Text Box 3"/>
          <p:cNvSpPr txBox="1"/>
          <p:nvPr/>
        </p:nvSpPr>
        <p:spPr>
          <a:xfrm>
            <a:off x="5810250" y="1310640"/>
            <a:ext cx="2615565" cy="478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Reservoir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Joyent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AppFog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CloudBees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Intalio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LongJump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MuleSoft</a:t>
            </a:r>
            <a:endParaRPr lang="x-none" altLang="en-US" sz="2200"/>
          </a:p>
        </p:txBody>
      </p:sp>
      <p:sp>
        <p:nvSpPr>
          <p:cNvPr id="9" name="Text Box 8"/>
          <p:cNvSpPr txBox="1"/>
          <p:nvPr/>
        </p:nvSpPr>
        <p:spPr>
          <a:xfrm>
            <a:off x="8492490" y="1424305"/>
            <a:ext cx="2615565" cy="3444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OS33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Parallels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Virtustream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MorphLabs</a:t>
            </a:r>
            <a:endParaRPr lang="x-none" altLang="en-US" sz="22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x-none" altLang="en-US" sz="2200"/>
              <a:t>Cloudera</a:t>
            </a:r>
            <a:endParaRPr lang="x-none" altLang="en-US"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</Words>
  <Application>Kingsoft Office WPP</Application>
  <PresentationFormat>Widescreen</PresentationFormat>
  <Paragraphs>72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Cloud Computing csc - 458</vt:lpstr>
      <vt:lpstr>Plan for the Course</vt:lpstr>
      <vt:lpstr>Theory and Practical</vt:lpstr>
      <vt:lpstr>Books</vt:lpstr>
      <vt:lpstr>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csc - 458</dc:title>
  <dc:creator>anahcolus</dc:creator>
  <cp:lastModifiedBy>anahcolus</cp:lastModifiedBy>
  <cp:revision>1</cp:revision>
  <dcterms:created xsi:type="dcterms:W3CDTF">2016-08-09T02:29:07Z</dcterms:created>
  <dcterms:modified xsi:type="dcterms:W3CDTF">2016-08-09T02:29:07Z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