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228A-B487-4FA2-B0AB-A6D16DE53CD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your instructor for DBMS</a:t>
            </a:r>
          </a:p>
          <a:p>
            <a:r>
              <a:rPr lang="en-US" dirty="0" smtClean="0"/>
              <a:t>Narendra Gupta</a:t>
            </a:r>
          </a:p>
          <a:p>
            <a:r>
              <a:rPr lang="en-US" dirty="0" smtClean="0"/>
              <a:t>Software Development @ SASS my own firm</a:t>
            </a:r>
          </a:p>
          <a:p>
            <a:r>
              <a:rPr lang="en-US" dirty="0" smtClean="0"/>
              <a:t>Primarily Involved in development of web based Management Information System (MIS)</a:t>
            </a:r>
          </a:p>
          <a:p>
            <a:r>
              <a:rPr lang="en-US" dirty="0" smtClean="0"/>
              <a:t>Those include Cement Industry ERP, Hospitals, Colleges, </a:t>
            </a:r>
            <a:r>
              <a:rPr lang="en-US" dirty="0" smtClean="0"/>
              <a:t>NGO/INGO/Govt. Projects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That’s all about me…………………….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of Multiple Views of the </a:t>
            </a:r>
            <a:r>
              <a:rPr lang="en-US" dirty="0" smtClean="0"/>
              <a:t>Data</a:t>
            </a:r>
          </a:p>
          <a:p>
            <a:r>
              <a:rPr lang="en-US" dirty="0"/>
              <a:t>A database typically has many users, each of whom may require a different </a:t>
            </a:r>
            <a:r>
              <a:rPr lang="en-US" dirty="0" smtClean="0"/>
              <a:t>perspective </a:t>
            </a:r>
            <a:r>
              <a:rPr lang="en-US" dirty="0"/>
              <a:t>or view of the database. A view may be a subset of the database or it may </a:t>
            </a:r>
            <a:r>
              <a:rPr lang="en-US" dirty="0" smtClean="0"/>
              <a:t>contain </a:t>
            </a:r>
            <a:r>
              <a:rPr lang="en-US" dirty="0"/>
              <a:t>virtual data that is derived from the database files but is not explicitly stored</a:t>
            </a:r>
          </a:p>
        </p:txBody>
      </p:sp>
    </p:spTree>
    <p:extLst>
      <p:ext uri="{BB962C8B-B14F-4D97-AF65-F5344CB8AC3E}">
        <p14:creationId xmlns:p14="http://schemas.microsoft.com/office/powerpoint/2010/main" val="40596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Sharing of Data and Multiuser Transaction </a:t>
            </a:r>
            <a:r>
              <a:rPr lang="en-US" dirty="0" smtClean="0"/>
              <a:t>Processing</a:t>
            </a:r>
          </a:p>
          <a:p>
            <a:r>
              <a:rPr lang="en-US" dirty="0"/>
              <a:t> A fundamental role of multiuser DBMS software is </a:t>
            </a:r>
            <a:r>
              <a:rPr lang="en-US" dirty="0" smtClean="0"/>
              <a:t>to ensure </a:t>
            </a:r>
            <a:r>
              <a:rPr lang="en-US" dirty="0"/>
              <a:t>that concurrent transactions operate correctly and </a:t>
            </a:r>
            <a:r>
              <a:rPr lang="en-US" dirty="0" smtClean="0"/>
              <a:t>efficiently</a:t>
            </a:r>
          </a:p>
          <a:p>
            <a:r>
              <a:rPr lang="en-US" dirty="0"/>
              <a:t>The DBMS must include </a:t>
            </a:r>
            <a:r>
              <a:rPr lang="en-US" dirty="0" smtClean="0"/>
              <a:t>concurrency control </a:t>
            </a:r>
            <a:r>
              <a:rPr lang="en-US" dirty="0"/>
              <a:t>software to ensure that several users trying to update the same data do so </a:t>
            </a:r>
            <a:r>
              <a:rPr lang="en-US" dirty="0" smtClean="0"/>
              <a:t>in a </a:t>
            </a:r>
            <a:r>
              <a:rPr lang="en-US" dirty="0"/>
              <a:t>controlled manner so that the result of the updates is correct</a:t>
            </a:r>
          </a:p>
        </p:txBody>
      </p:sp>
    </p:spTree>
    <p:extLst>
      <p:ext uri="{BB962C8B-B14F-4D97-AF65-F5344CB8AC3E}">
        <p14:creationId xmlns:p14="http://schemas.microsoft.com/office/powerpoint/2010/main" val="263861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Redundancy</a:t>
            </a:r>
          </a:p>
          <a:p>
            <a:r>
              <a:rPr lang="en-US" dirty="0"/>
              <a:t> Restricting Unauthorized </a:t>
            </a:r>
            <a:r>
              <a:rPr lang="en-US" dirty="0" smtClean="0"/>
              <a:t>Access</a:t>
            </a:r>
          </a:p>
          <a:p>
            <a:r>
              <a:rPr lang="en-US" dirty="0"/>
              <a:t>Providing Storage Structures and </a:t>
            </a:r>
            <a:r>
              <a:rPr lang="en-US" dirty="0" smtClean="0"/>
              <a:t>Search techniques </a:t>
            </a:r>
            <a:r>
              <a:rPr lang="en-US" dirty="0"/>
              <a:t>for Efficient Query </a:t>
            </a:r>
            <a:r>
              <a:rPr lang="en-US" dirty="0" smtClean="0"/>
              <a:t>Processing</a:t>
            </a:r>
          </a:p>
          <a:p>
            <a:r>
              <a:rPr lang="en-US" dirty="0"/>
              <a:t>Providing Backup and </a:t>
            </a:r>
            <a:r>
              <a:rPr lang="en-US" dirty="0" smtClean="0"/>
              <a:t>Recovery</a:t>
            </a:r>
          </a:p>
          <a:p>
            <a:r>
              <a:rPr lang="en-US" dirty="0"/>
              <a:t>Providing Multiple User </a:t>
            </a:r>
            <a:r>
              <a:rPr lang="en-US" dirty="0" smtClean="0"/>
              <a:t>Interfaces</a:t>
            </a:r>
          </a:p>
          <a:p>
            <a:r>
              <a:rPr lang="en-US" dirty="0"/>
              <a:t>Representing Complex Relationships among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3248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contd..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Enforcing Integrity </a:t>
            </a:r>
            <a:r>
              <a:rPr lang="en-US" dirty="0" smtClean="0"/>
              <a:t>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 </a:t>
            </a:r>
            <a:r>
              <a:rPr lang="en-US" dirty="0" smtClean="0"/>
              <a:t>Concepts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, and S. </a:t>
            </a:r>
            <a:r>
              <a:rPr lang="en-US" dirty="0" err="1"/>
              <a:t>Sudarshan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Fundamental of Database Systems (4</a:t>
            </a:r>
            <a:r>
              <a:rPr lang="en-US" baseline="30000" dirty="0" smtClean="0"/>
              <a:t>th</a:t>
            </a:r>
            <a:r>
              <a:rPr lang="en-US" dirty="0"/>
              <a:t>/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Edition) </a:t>
            </a:r>
            <a:r>
              <a:rPr lang="en-US" dirty="0" err="1" smtClean="0"/>
              <a:t>Ramez</a:t>
            </a:r>
            <a:r>
              <a:rPr lang="en-US" dirty="0" smtClean="0"/>
              <a:t> </a:t>
            </a:r>
            <a:r>
              <a:rPr lang="en-US" dirty="0" err="1"/>
              <a:t>Elmasri</a:t>
            </a:r>
            <a:r>
              <a:rPr lang="en-US" dirty="0"/>
              <a:t> and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 smtClean="0"/>
              <a:t>Navathe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Synopsis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database </a:t>
            </a:r>
            <a:r>
              <a:rPr lang="en-US" dirty="0" smtClean="0"/>
              <a:t>course for </a:t>
            </a:r>
            <a:r>
              <a:rPr lang="en-US" dirty="0" err="1" smtClean="0"/>
              <a:t>Bsc</a:t>
            </a:r>
            <a:r>
              <a:rPr lang="en-US" dirty="0" smtClean="0"/>
              <a:t> CSIT</a:t>
            </a:r>
          </a:p>
          <a:p>
            <a:r>
              <a:rPr lang="en-US" dirty="0" smtClean="0"/>
              <a:t>Basically this course will introduce you to the fundamentals of database technology</a:t>
            </a:r>
          </a:p>
          <a:p>
            <a:r>
              <a:rPr lang="en-US" dirty="0" smtClean="0"/>
              <a:t>You will learn</a:t>
            </a:r>
          </a:p>
          <a:p>
            <a:pPr lvl="1"/>
            <a:r>
              <a:rPr lang="en-US" dirty="0" smtClean="0"/>
              <a:t>The concepts and methods required for designing the database systems</a:t>
            </a:r>
          </a:p>
          <a:p>
            <a:pPr lvl="1"/>
            <a:r>
              <a:rPr lang="en-US" dirty="0" smtClean="0"/>
              <a:t>And use these concepts practically in developing commercial </a:t>
            </a:r>
            <a:r>
              <a:rPr lang="en-US" dirty="0"/>
              <a:t>database management systems.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 do we learn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Characteristics </a:t>
            </a:r>
            <a:r>
              <a:rPr lang="en-US" dirty="0"/>
              <a:t>of database </a:t>
            </a:r>
            <a:r>
              <a:rPr lang="en-US" dirty="0" smtClean="0"/>
              <a:t>approach</a:t>
            </a:r>
          </a:p>
          <a:p>
            <a:endParaRPr lang="en-US" dirty="0" smtClean="0"/>
          </a:p>
          <a:p>
            <a:r>
              <a:rPr lang="en-US" dirty="0" smtClean="0"/>
              <a:t>Advantages </a:t>
            </a:r>
            <a:r>
              <a:rPr lang="en-US" dirty="0"/>
              <a:t>of using </a:t>
            </a:r>
            <a:r>
              <a:rPr lang="en-US" dirty="0" smtClean="0"/>
              <a:t>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has become an essential component of life in modern days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Airplane reservation, bank deposit or withdraw, purchase book </a:t>
            </a:r>
            <a:r>
              <a:rPr lang="en-US" dirty="0" err="1" smtClean="0"/>
              <a:t>online,etc</a:t>
            </a:r>
            <a:r>
              <a:rPr lang="en-US" dirty="0" smtClean="0"/>
              <a:t>..</a:t>
            </a:r>
          </a:p>
          <a:p>
            <a:r>
              <a:rPr lang="en-US" dirty="0" smtClean="0"/>
              <a:t>All these activities involve some interaction with the database</a:t>
            </a:r>
          </a:p>
          <a:p>
            <a:r>
              <a:rPr lang="en-US" dirty="0" smtClean="0"/>
              <a:t>In general, Database is a collection of related data. It can be generated &amp; maintained manually or it may be </a:t>
            </a:r>
            <a:r>
              <a:rPr lang="en-US" dirty="0" err="1" smtClean="0"/>
              <a:t>computerised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contd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database management system (DBMS) is a collection of programs that enables users to create and maintain a database. </a:t>
            </a:r>
          </a:p>
          <a:p>
            <a:r>
              <a:rPr lang="en-US" dirty="0" smtClean="0"/>
              <a:t>DBMS includes the following steps:</a:t>
            </a:r>
          </a:p>
          <a:p>
            <a:pPr lvl="1"/>
            <a:r>
              <a:rPr lang="en-US" dirty="0" smtClean="0"/>
              <a:t>Defining (specifying data </a:t>
            </a:r>
            <a:r>
              <a:rPr lang="en-US" dirty="0" err="1" smtClean="0"/>
              <a:t>types,structure,constraints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Constructing (process of storing the data on storage medium)</a:t>
            </a:r>
          </a:p>
          <a:p>
            <a:pPr lvl="1"/>
            <a:r>
              <a:rPr lang="en-US" dirty="0" smtClean="0"/>
              <a:t>Manipulating(querying the database to retrieve specific data , updating  the database to reflect changes) </a:t>
            </a:r>
          </a:p>
          <a:p>
            <a:pPr lvl="1"/>
            <a:r>
              <a:rPr lang="en-US" dirty="0" smtClean="0"/>
              <a:t>Sharing ( multiple users &amp; programs access data simultaneously)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system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848600" cy="6019800"/>
          </a:xfrm>
        </p:spPr>
      </p:pic>
    </p:spTree>
    <p:extLst>
      <p:ext uri="{BB962C8B-B14F-4D97-AF65-F5344CB8AC3E}">
        <p14:creationId xmlns:p14="http://schemas.microsoft.com/office/powerpoint/2010/main" val="40147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 of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81600"/>
          </a:xfrm>
        </p:spPr>
        <p:txBody>
          <a:bodyPr/>
          <a:lstStyle/>
          <a:p>
            <a:r>
              <a:rPr lang="en-US" dirty="0" smtClean="0"/>
              <a:t>Database Approach </a:t>
            </a:r>
            <a:r>
              <a:rPr lang="en-US" dirty="0" err="1" smtClean="0"/>
              <a:t>Vs</a:t>
            </a:r>
            <a:r>
              <a:rPr lang="en-US" dirty="0" smtClean="0"/>
              <a:t> Traditional File Processing</a:t>
            </a:r>
          </a:p>
          <a:p>
            <a:r>
              <a:rPr lang="en-US" dirty="0" smtClean="0"/>
              <a:t>In traditional file processing, each user maintains separate files of record.</a:t>
            </a:r>
          </a:p>
          <a:p>
            <a:r>
              <a:rPr lang="en-US" dirty="0" smtClean="0"/>
              <a:t>They have to maintain a separate copy of record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i.e</a:t>
            </a:r>
            <a:r>
              <a:rPr lang="en-US" dirty="0" smtClean="0"/>
              <a:t> redundant effort in maintaining the record</a:t>
            </a:r>
          </a:p>
          <a:p>
            <a:r>
              <a:rPr lang="en-US" dirty="0"/>
              <a:t>In </a:t>
            </a:r>
            <a:r>
              <a:rPr lang="en-US" dirty="0" smtClean="0"/>
              <a:t>database approach, a single repository maintains data that is defined once and then accessed by various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4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</a:t>
            </a:r>
            <a:r>
              <a:rPr lang="en-US" dirty="0" err="1" smtClean="0"/>
              <a:t>contd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Self-Describing Nature of a Database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a complete definition or description </a:t>
            </a:r>
            <a:r>
              <a:rPr lang="en-US" dirty="0" smtClean="0"/>
              <a:t>of the </a:t>
            </a:r>
            <a:r>
              <a:rPr lang="en-US" dirty="0"/>
              <a:t>database structure and </a:t>
            </a:r>
            <a:r>
              <a:rPr lang="en-US" dirty="0" smtClean="0"/>
              <a:t>constraints is stored in a catalog called meta-data.</a:t>
            </a:r>
          </a:p>
          <a:p>
            <a:pPr lvl="1"/>
            <a:r>
              <a:rPr lang="en-US" dirty="0" smtClean="0"/>
              <a:t>DBMS software package is not written for a specific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531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Database Management System</vt:lpstr>
      <vt:lpstr>Text Books</vt:lpstr>
      <vt:lpstr>Course Synopsis</vt:lpstr>
      <vt:lpstr>What  do we learn today?</vt:lpstr>
      <vt:lpstr>Introduction</vt:lpstr>
      <vt:lpstr>Introduction contd… </vt:lpstr>
      <vt:lpstr>Database system environment</vt:lpstr>
      <vt:lpstr>Characteristic of Database Approach</vt:lpstr>
      <vt:lpstr>Characteristics contd… </vt:lpstr>
      <vt:lpstr>Characteristics contd..</vt:lpstr>
      <vt:lpstr>PowerPoint Presentation</vt:lpstr>
      <vt:lpstr>Advantages of dbms</vt:lpstr>
      <vt:lpstr>Advantages contd..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Narendra</dc:creator>
  <cp:lastModifiedBy>Narendra</cp:lastModifiedBy>
  <cp:revision>22</cp:revision>
  <dcterms:created xsi:type="dcterms:W3CDTF">2014-08-04T14:41:58Z</dcterms:created>
  <dcterms:modified xsi:type="dcterms:W3CDTF">2014-08-06T15:28:57Z</dcterms:modified>
</cp:coreProperties>
</file>