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9" r:id="rId3"/>
    <p:sldId id="275" r:id="rId4"/>
    <p:sldId id="270" r:id="rId5"/>
    <p:sldId id="271" r:id="rId6"/>
    <p:sldId id="272" r:id="rId7"/>
    <p:sldId id="273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C999-8D05-407F-A636-36F10F5497B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2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C999-8D05-407F-A636-36F10F5497B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C999-8D05-407F-A636-36F10F5497B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C999-8D05-407F-A636-36F10F5497B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5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C999-8D05-407F-A636-36F10F5497B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C999-8D05-407F-A636-36F10F5497B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0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C999-8D05-407F-A636-36F10F5497B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C999-8D05-407F-A636-36F10F5497B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8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C999-8D05-407F-A636-36F10F5497B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C999-8D05-407F-A636-36F10F5497B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C999-8D05-407F-A636-36F10F5497B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4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C999-8D05-407F-A636-36F10F5497B0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5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previous lect.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</a:p>
          <a:p>
            <a:r>
              <a:rPr lang="en-US" dirty="0" smtClean="0"/>
              <a:t>Data Abstraction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Modelling</a:t>
            </a:r>
            <a:endParaRPr lang="en-US" dirty="0" smtClean="0"/>
          </a:p>
          <a:p>
            <a:r>
              <a:rPr lang="en-US" dirty="0" smtClean="0"/>
              <a:t>Instance &amp; Schema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4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/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ability to modify a scheme </a:t>
            </a:r>
            <a:r>
              <a:rPr lang="en-US" dirty="0" smtClean="0"/>
              <a:t>definition </a:t>
            </a:r>
            <a:r>
              <a:rPr lang="en-US" dirty="0"/>
              <a:t>in one level without </a:t>
            </a:r>
            <a:r>
              <a:rPr lang="en-US" dirty="0" smtClean="0"/>
              <a:t>affecting </a:t>
            </a:r>
            <a:r>
              <a:rPr lang="en-US" dirty="0"/>
              <a:t>a scheme </a:t>
            </a:r>
            <a:r>
              <a:rPr lang="en-US" dirty="0" smtClean="0"/>
              <a:t>definition </a:t>
            </a:r>
            <a:r>
              <a:rPr lang="en-US" dirty="0"/>
              <a:t>in a higher </a:t>
            </a:r>
            <a:r>
              <a:rPr lang="en-US" dirty="0" smtClean="0"/>
              <a:t>level </a:t>
            </a:r>
            <a:r>
              <a:rPr lang="en-US" sz="2800" dirty="0" smtClean="0"/>
              <a:t>is </a:t>
            </a:r>
            <a:r>
              <a:rPr lang="en-US" sz="2800" dirty="0"/>
              <a:t>called </a:t>
            </a:r>
            <a:r>
              <a:rPr lang="en-US" i="1" dirty="0">
                <a:solidFill>
                  <a:srgbClr val="FF0000"/>
                </a:solidFill>
              </a:rPr>
              <a:t>data </a:t>
            </a:r>
            <a:r>
              <a:rPr lang="en-US" i="1" dirty="0" smtClean="0">
                <a:solidFill>
                  <a:srgbClr val="FF0000"/>
                </a:solidFill>
              </a:rPr>
              <a:t>independenc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They are of 2 types:</a:t>
            </a:r>
          </a:p>
          <a:p>
            <a:pPr lvl="1"/>
            <a:r>
              <a:rPr lang="en-US" dirty="0" smtClean="0"/>
              <a:t>Physical Data Independence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ability to modify the physical scheme without causing application programs to be </a:t>
            </a:r>
            <a:r>
              <a:rPr lang="en-US" dirty="0" smtClean="0"/>
              <a:t>rewritten</a:t>
            </a:r>
          </a:p>
          <a:p>
            <a:pPr lvl="2"/>
            <a:r>
              <a:rPr lang="en-US" dirty="0" smtClean="0"/>
              <a:t>Modifications </a:t>
            </a:r>
            <a:r>
              <a:rPr lang="en-US" dirty="0"/>
              <a:t>at this level are usually to </a:t>
            </a:r>
            <a:r>
              <a:rPr lang="en-US" dirty="0" smtClean="0"/>
              <a:t>improve performance</a:t>
            </a:r>
            <a:endParaRPr lang="en-US" sz="36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9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Data independence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Logical Data Independence</a:t>
            </a:r>
          </a:p>
          <a:p>
            <a:pPr lvl="1"/>
            <a:r>
              <a:rPr lang="en-US" dirty="0"/>
              <a:t>The ability to modify the conceptual scheme without causing application programs to be </a:t>
            </a:r>
            <a:r>
              <a:rPr lang="en-US" dirty="0" smtClean="0"/>
              <a:t>rewritten</a:t>
            </a:r>
          </a:p>
          <a:p>
            <a:pPr lvl="1"/>
            <a:r>
              <a:rPr lang="en-US" dirty="0"/>
              <a:t>Usually done when logical structure of database is </a:t>
            </a:r>
            <a:r>
              <a:rPr lang="en-US" dirty="0" smtClean="0"/>
              <a:t>altered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harder </a:t>
            </a:r>
            <a:r>
              <a:rPr lang="en-US" i="1" dirty="0">
                <a:solidFill>
                  <a:srgbClr val="FF0000"/>
                </a:solidFill>
              </a:rPr>
              <a:t>to achieve</a:t>
            </a:r>
            <a:r>
              <a:rPr lang="en-US" dirty="0"/>
              <a:t> as the application programs are usually heavily dependent </a:t>
            </a:r>
            <a:r>
              <a:rPr lang="en-US" dirty="0" smtClean="0"/>
              <a:t>on the </a:t>
            </a:r>
            <a:r>
              <a:rPr lang="en-US" dirty="0"/>
              <a:t>logical structure of the data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6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Database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Database system provide</a:t>
            </a:r>
          </a:p>
          <a:p>
            <a:pPr lvl="1"/>
            <a:r>
              <a:rPr lang="en-US" dirty="0" smtClean="0"/>
              <a:t>Data Definition Language (DDL)</a:t>
            </a:r>
          </a:p>
          <a:p>
            <a:pPr lvl="2"/>
            <a:r>
              <a:rPr lang="en-US" dirty="0" smtClean="0"/>
              <a:t>Specify database schema</a:t>
            </a:r>
          </a:p>
          <a:p>
            <a:pPr lvl="1"/>
            <a:r>
              <a:rPr lang="en-US" dirty="0" smtClean="0"/>
              <a:t>Data Manipulation Language (DML)</a:t>
            </a:r>
          </a:p>
          <a:p>
            <a:pPr lvl="2"/>
            <a:r>
              <a:rPr lang="en-US" dirty="0" smtClean="0"/>
              <a:t>Database queries &amp; updates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DDL &amp; DML are not two separate languages, they are part of  a single database language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SQL (widely used database language)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Execution of the above DDL statement creates the account table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6" y="1600200"/>
            <a:ext cx="5929915" cy="186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40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Mainpulation</a:t>
            </a:r>
            <a:r>
              <a:rPr lang="en-US" dirty="0" smtClean="0"/>
              <a:t> is: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Retrieval  , Insertion , Deletion ,Modification </a:t>
            </a:r>
          </a:p>
          <a:p>
            <a:r>
              <a:rPr lang="en-US" dirty="0" smtClean="0"/>
              <a:t>DML is a language which enables users to access and manipulate data</a:t>
            </a:r>
          </a:p>
          <a:p>
            <a:r>
              <a:rPr lang="en-US" dirty="0" smtClean="0"/>
              <a:t>A query is a statement requesting the retrieval of information.</a:t>
            </a:r>
          </a:p>
          <a:p>
            <a:r>
              <a:rPr lang="en-US" dirty="0" smtClean="0"/>
              <a:t>The portion of DML that involves information retrieval is called </a:t>
            </a:r>
            <a:r>
              <a:rPr lang="en-US" i="1" dirty="0" smtClean="0">
                <a:solidFill>
                  <a:srgbClr val="FF0000"/>
                </a:solidFill>
              </a:rPr>
              <a:t>query language</a:t>
            </a:r>
          </a:p>
          <a:p>
            <a:r>
              <a:rPr lang="en-US" dirty="0" smtClean="0"/>
              <a:t>DML &amp; query language are often used </a:t>
            </a:r>
            <a:r>
              <a:rPr lang="en-US" dirty="0" err="1" smtClean="0"/>
              <a:t>simultaneouly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9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DML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638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query in SQL Language finds the name of the customer whose customer-id is specified after = equal sign.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914400"/>
            <a:ext cx="8785768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24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Administrator</a:t>
            </a:r>
          </a:p>
          <a:p>
            <a:r>
              <a:rPr lang="en-US" dirty="0" smtClean="0"/>
              <a:t>Database Users</a:t>
            </a:r>
          </a:p>
          <a:p>
            <a:r>
              <a:rPr lang="en-US" dirty="0" smtClean="0"/>
              <a:t>Overall </a:t>
            </a:r>
            <a:r>
              <a:rPr lang="en-US" smtClean="0"/>
              <a:t>System Architecture….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4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271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Summary of previous lect.</vt:lpstr>
      <vt:lpstr>Data independence</vt:lpstr>
      <vt:lpstr>Data independence cont..</vt:lpstr>
      <vt:lpstr>Database Languages</vt:lpstr>
      <vt:lpstr>DDL Example…</vt:lpstr>
      <vt:lpstr>Data Manipulation Language</vt:lpstr>
      <vt:lpstr>DML Example…</vt:lpstr>
      <vt:lpstr>What’s Next!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Modelling</dc:title>
  <dc:creator>Narendra</dc:creator>
  <cp:lastModifiedBy>Narendra</cp:lastModifiedBy>
  <cp:revision>42</cp:revision>
  <dcterms:created xsi:type="dcterms:W3CDTF">2014-08-06T02:45:06Z</dcterms:created>
  <dcterms:modified xsi:type="dcterms:W3CDTF">2014-08-10T12:30:35Z</dcterms:modified>
</cp:coreProperties>
</file>