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7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50EE-57A9-4C2F-B1F8-8ECC8D544C4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831273"/>
          </a:xfrm>
        </p:spPr>
        <p:txBody>
          <a:bodyPr/>
          <a:lstStyle/>
          <a:p>
            <a:r>
              <a:rPr lang="en-US" dirty="0" smtClean="0"/>
              <a:t>Reducing ER Diagram to table..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47750"/>
            <a:ext cx="8491157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5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76200"/>
            <a:ext cx="56673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9" y="1857375"/>
            <a:ext cx="86582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3154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76200"/>
            <a:ext cx="88487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2" y="3429000"/>
            <a:ext cx="58578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r>
              <a:rPr lang="en-US" dirty="0" smtClean="0"/>
              <a:t>1 to 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4" y="0"/>
            <a:ext cx="895791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199"/>
            <a:ext cx="8735791" cy="2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152400"/>
            <a:ext cx="76676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3200400"/>
            <a:ext cx="77057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9</Words>
  <Application>Microsoft Office PowerPoint</Application>
  <PresentationFormat>On-screen Show (4:3)</PresentationFormat>
  <Paragraphs>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Reducing ER Diagram to table..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Manager</dc:title>
  <dc:creator>Narendra</dc:creator>
  <cp:lastModifiedBy>Narendra</cp:lastModifiedBy>
  <cp:revision>34</cp:revision>
  <dcterms:created xsi:type="dcterms:W3CDTF">2014-08-10T12:28:31Z</dcterms:created>
  <dcterms:modified xsi:type="dcterms:W3CDTF">2014-08-13T02:21:07Z</dcterms:modified>
</cp:coreProperties>
</file>