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0B9ADA-7AA6-43CE-B044-BF9DE5B034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EE922E-71BC-413C-A8B3-B9CCF146F3FD}" type="datetimeFigureOut">
              <a:rPr lang="en-US" smtClean="0"/>
              <a:t>8/27/2014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153400" cy="2593975"/>
          </a:xfrm>
        </p:spPr>
        <p:txBody>
          <a:bodyPr/>
          <a:lstStyle/>
          <a:p>
            <a:r>
              <a:rPr lang="en-US" sz="6000" dirty="0" smtClean="0"/>
              <a:t>Components of a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“concluding remarks” or</a:t>
            </a:r>
          </a:p>
          <a:p>
            <a:r>
              <a:rPr lang="en-US" dirty="0" smtClean="0"/>
              <a:t>“a logical outcome”</a:t>
            </a:r>
          </a:p>
          <a:p>
            <a:r>
              <a:rPr lang="en-US" dirty="0" smtClean="0"/>
              <a:t>Must follow from the discussion logically</a:t>
            </a:r>
          </a:p>
          <a:p>
            <a:r>
              <a:rPr lang="en-US" dirty="0" smtClean="0"/>
              <a:t>Must not add anything that has not been mentioned in the report unless it is an afterword</a:t>
            </a:r>
          </a:p>
          <a:p>
            <a:r>
              <a:rPr lang="en-US" dirty="0" smtClean="0"/>
              <a:t>Different reports might require different types of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discussion</a:t>
            </a:r>
          </a:p>
          <a:p>
            <a:r>
              <a:rPr lang="en-US" dirty="0" smtClean="0"/>
              <a:t>Should be clear-cut and succinct</a:t>
            </a:r>
          </a:p>
          <a:p>
            <a:r>
              <a:rPr lang="en-US" dirty="0" smtClean="0"/>
              <a:t>Direct and to the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 those who are not within your working group</a:t>
            </a:r>
          </a:p>
          <a:p>
            <a:r>
              <a:rPr lang="en-US" dirty="0" smtClean="0"/>
              <a:t>And those in your working group who have gone beyond the call of duty to help you</a:t>
            </a:r>
          </a:p>
          <a:p>
            <a:r>
              <a:rPr lang="en-US" dirty="0" smtClean="0"/>
              <a:t>The acknowledgements section “is to help readers know where information came from, who are the experts in the field and where they can go for help” with their own investigations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CSE guide:</a:t>
            </a:r>
          </a:p>
          <a:p>
            <a:pPr marL="0" indent="0">
              <a:buNone/>
            </a:pPr>
            <a:r>
              <a:rPr lang="en-US" dirty="0" smtClean="0"/>
              <a:t>	http://writing.wisc.edu/Handbook/DocCSE.html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4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vital to writer’s argument </a:t>
            </a:r>
          </a:p>
          <a:p>
            <a:r>
              <a:rPr lang="en-US" dirty="0" smtClean="0"/>
              <a:t>Or may provide additional details and explanations</a:t>
            </a:r>
          </a:p>
          <a:p>
            <a:r>
              <a:rPr lang="en-US" dirty="0" smtClean="0"/>
              <a:t>Place as close to the relevant writing as possible</a:t>
            </a:r>
          </a:p>
          <a:p>
            <a:r>
              <a:rPr lang="en-US" dirty="0" smtClean="0"/>
              <a:t>Or in the appendix</a:t>
            </a:r>
          </a:p>
          <a:p>
            <a:r>
              <a:rPr lang="en-US" dirty="0" smtClean="0"/>
              <a:t>Best if they provide additional information rather than simply repeating the information given by the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and newest information first </a:t>
            </a:r>
          </a:p>
          <a:p>
            <a:pPr lvl="1"/>
            <a:r>
              <a:rPr lang="en-US" dirty="0" smtClean="0"/>
              <a:t>From reader’s point of view</a:t>
            </a:r>
          </a:p>
          <a:p>
            <a:r>
              <a:rPr lang="en-US" dirty="0" smtClean="0"/>
              <a:t>Move from most important information to details and evidence</a:t>
            </a:r>
          </a:p>
          <a:p>
            <a:pPr lvl="1"/>
            <a:r>
              <a:rPr lang="en-US" dirty="0" smtClean="0"/>
              <a:t>Make sure the reader knows what the evidence serves to 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Pyramids of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order of discovery and order of announcement</a:t>
            </a:r>
          </a:p>
          <a:p>
            <a:r>
              <a:rPr lang="en-US" dirty="0" smtClean="0"/>
              <a:t>Explanation is different in </a:t>
            </a:r>
            <a:r>
              <a:rPr lang="en-US" dirty="0"/>
              <a:t>the order of writing from </a:t>
            </a:r>
            <a:r>
              <a:rPr lang="en-US" dirty="0" smtClean="0"/>
              <a:t>the order of tasks discoveries and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Pyramids of evidence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-5105400" y="1274485"/>
            <a:ext cx="76200" cy="9711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0575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2209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and summary </a:t>
            </a:r>
          </a:p>
          <a:p>
            <a:r>
              <a:rPr lang="en-US" dirty="0" smtClean="0"/>
              <a:t>Focus and orientation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3352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of report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detailed information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Pyramids of evidence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2057400"/>
            <a:ext cx="33909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2286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readers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79822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Few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your purpose?</a:t>
            </a:r>
          </a:p>
          <a:p>
            <a:pPr lvl="1"/>
            <a:r>
              <a:rPr lang="en-US" dirty="0" smtClean="0"/>
              <a:t>Assemble and write about all available information?</a:t>
            </a:r>
          </a:p>
          <a:p>
            <a:pPr lvl="1"/>
            <a:r>
              <a:rPr lang="en-US" dirty="0" smtClean="0"/>
              <a:t>Describe how you came to a particular conclusion?</a:t>
            </a:r>
          </a:p>
          <a:p>
            <a:pPr lvl="1"/>
            <a:r>
              <a:rPr lang="en-US" dirty="0" smtClean="0"/>
              <a:t>Getting something done?</a:t>
            </a:r>
          </a:p>
          <a:p>
            <a:r>
              <a:rPr lang="en-US" dirty="0" smtClean="0"/>
              <a:t>Writing at different levels</a:t>
            </a:r>
          </a:p>
          <a:p>
            <a:pPr lvl="1"/>
            <a:r>
              <a:rPr lang="en-US" dirty="0" smtClean="0"/>
              <a:t>Outline in summary</a:t>
            </a:r>
          </a:p>
          <a:p>
            <a:pPr lvl="1"/>
            <a:r>
              <a:rPr lang="en-US" dirty="0" smtClean="0"/>
              <a:t>Evidence to support a conclusion in body</a:t>
            </a:r>
          </a:p>
          <a:p>
            <a:pPr lvl="1"/>
            <a:r>
              <a:rPr lang="en-US" dirty="0" smtClean="0"/>
              <a:t>Detail in appendices</a:t>
            </a:r>
          </a:p>
        </p:txBody>
      </p:sp>
    </p:spTree>
    <p:extLst>
      <p:ext uri="{BB962C8B-B14F-4D97-AF65-F5344CB8AC3E}">
        <p14:creationId xmlns:p14="http://schemas.microsoft.com/office/powerpoint/2010/main" val="28659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work into logically related and manageable sections</a:t>
            </a:r>
          </a:p>
          <a:p>
            <a:r>
              <a:rPr lang="en-US" dirty="0" smtClean="0"/>
              <a:t>Employ a </a:t>
            </a:r>
            <a:r>
              <a:rPr lang="en-US" dirty="0" err="1" smtClean="0"/>
              <a:t>signalling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Use headings and subheadings liberally as signposts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the main facts and figures necessary to support and explain your argument</a:t>
            </a:r>
          </a:p>
          <a:p>
            <a:r>
              <a:rPr lang="en-US" dirty="0" smtClean="0"/>
              <a:t>Pieces of information necessary to make the argument logically acceptable and technically persuasive</a:t>
            </a:r>
          </a:p>
          <a:p>
            <a:pPr lvl="1"/>
            <a:r>
              <a:rPr lang="en-US" dirty="0" smtClean="0"/>
              <a:t>Detailed findings should be left for the appendices</a:t>
            </a:r>
          </a:p>
          <a:p>
            <a:r>
              <a:rPr lang="en-US" dirty="0" smtClean="0"/>
              <a:t>Readers should not have to sift through the information in the same way as the researcher/writer</a:t>
            </a:r>
          </a:p>
        </p:txBody>
      </p:sp>
    </p:spTree>
    <p:extLst>
      <p:ext uri="{BB962C8B-B14F-4D97-AF65-F5344CB8AC3E}">
        <p14:creationId xmlns:p14="http://schemas.microsoft.com/office/powerpoint/2010/main" val="7703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 of your findings</a:t>
            </a:r>
          </a:p>
          <a:p>
            <a:r>
              <a:rPr lang="en-US" dirty="0" smtClean="0"/>
              <a:t>Inferences to be drawn from your observations</a:t>
            </a:r>
          </a:p>
          <a:p>
            <a:r>
              <a:rPr lang="en-US" dirty="0" smtClean="0"/>
              <a:t>Discussion must refer to conclusions in order to be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733</TotalTime>
  <Words>402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Components of a report</vt:lpstr>
      <vt:lpstr>Order of arrangement</vt:lpstr>
      <vt:lpstr>Pyramids of evidence</vt:lpstr>
      <vt:lpstr>Pyramids of evidence </vt:lpstr>
      <vt:lpstr>Pyramids of evidence</vt:lpstr>
      <vt:lpstr>Amount of detail</vt:lpstr>
      <vt:lpstr>Amount of detail</vt:lpstr>
      <vt:lpstr>Results and findings</vt:lpstr>
      <vt:lpstr>Discussion and analysis</vt:lpstr>
      <vt:lpstr>Conclusion </vt:lpstr>
      <vt:lpstr>Recommendations</vt:lpstr>
      <vt:lpstr>Acknowledgements</vt:lpstr>
      <vt:lpstr>References </vt:lpstr>
      <vt:lpstr>Illustrations and 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report</dc:title>
  <dc:creator>Sristi</dc:creator>
  <cp:lastModifiedBy>Sristi</cp:lastModifiedBy>
  <cp:revision>9</cp:revision>
  <dcterms:created xsi:type="dcterms:W3CDTF">2014-08-26T13:55:37Z</dcterms:created>
  <dcterms:modified xsi:type="dcterms:W3CDTF">2014-08-27T02:28:50Z</dcterms:modified>
</cp:coreProperties>
</file>