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rmila\Desktop\weekly%20reach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rmila\Desktop\weekly%20reach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rmila\Desktop\weekly%20reach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style val="5"/>
  <c:chart>
    <c:title>
      <c:tx>
        <c:rich>
          <a:bodyPr/>
          <a:lstStyle/>
          <a:p>
            <a:pPr>
              <a:defRPr/>
            </a:pPr>
            <a:r>
              <a:rPr lang="en-AU" sz="1800" b="1" i="0" baseline="0" dirty="0" err="1"/>
              <a:t>COMPARISION</a:t>
            </a:r>
            <a:r>
              <a:rPr lang="en-AU" sz="1800" b="1" i="0" baseline="0" dirty="0"/>
              <a:t> OF WEEKLY REACH BY COUNTRIES BETWEEN SECOND </a:t>
            </a:r>
            <a:r>
              <a:rPr lang="en-AU" sz="1800" b="1" i="0" baseline="0" dirty="0" err="1"/>
              <a:t>QUATER</a:t>
            </a:r>
            <a:r>
              <a:rPr lang="en-AU" sz="1800" b="1" i="0" baseline="0" dirty="0"/>
              <a:t> OF 2013 AND 2014</a:t>
            </a:r>
            <a:endParaRPr lang="en-AU" dirty="0"/>
          </a:p>
          <a:p>
            <a:pPr>
              <a:defRPr/>
            </a:pPr>
            <a:endParaRPr lang="en-AU" sz="1800" b="1" i="0" baseline="0" dirty="0"/>
          </a:p>
          <a:p>
            <a:pPr>
              <a:defRPr/>
            </a:pPr>
            <a:endParaRPr lang="en-AU" dirty="0"/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Sheet1!$B$95</c:f>
              <c:strCache>
                <c:ptCount val="1"/>
                <c:pt idx="0">
                  <c:v>July 2014 to September 2014</c:v>
                </c:pt>
              </c:strCache>
            </c:strRef>
          </c:tx>
          <c:cat>
            <c:strRef>
              <c:f>Sheet1!$C$94:$AA$94</c:f>
              <c:strCache>
                <c:ptCount val="25"/>
                <c:pt idx="0">
                  <c:v>AE</c:v>
                </c:pt>
                <c:pt idx="1">
                  <c:v>AU</c:v>
                </c:pt>
                <c:pt idx="2">
                  <c:v>BD</c:v>
                </c:pt>
                <c:pt idx="3">
                  <c:v>BE</c:v>
                </c:pt>
                <c:pt idx="4">
                  <c:v>BH</c:v>
                </c:pt>
                <c:pt idx="5">
                  <c:v>CA</c:v>
                </c:pt>
                <c:pt idx="6">
                  <c:v>CN</c:v>
                </c:pt>
                <c:pt idx="7">
                  <c:v>DE</c:v>
                </c:pt>
                <c:pt idx="8">
                  <c:v>FI</c:v>
                </c:pt>
                <c:pt idx="9">
                  <c:v>FR</c:v>
                </c:pt>
                <c:pt idx="10">
                  <c:v>GB</c:v>
                </c:pt>
                <c:pt idx="11">
                  <c:v>HK</c:v>
                </c:pt>
                <c:pt idx="12">
                  <c:v>ID</c:v>
                </c:pt>
                <c:pt idx="13">
                  <c:v>IL</c:v>
                </c:pt>
                <c:pt idx="14">
                  <c:v>IR</c:v>
                </c:pt>
                <c:pt idx="15">
                  <c:v>JP</c:v>
                </c:pt>
                <c:pt idx="16">
                  <c:v>KR</c:v>
                </c:pt>
                <c:pt idx="17">
                  <c:v>KW</c:v>
                </c:pt>
                <c:pt idx="18">
                  <c:v>MY</c:v>
                </c:pt>
                <c:pt idx="19">
                  <c:v>QA</c:v>
                </c:pt>
                <c:pt idx="20">
                  <c:v>SA</c:v>
                </c:pt>
                <c:pt idx="21">
                  <c:v>US</c:v>
                </c:pt>
                <c:pt idx="22">
                  <c:v>IN</c:v>
                </c:pt>
                <c:pt idx="23">
                  <c:v>GB</c:v>
                </c:pt>
                <c:pt idx="24">
                  <c:v>NP</c:v>
                </c:pt>
              </c:strCache>
            </c:strRef>
          </c:cat>
          <c:val>
            <c:numRef>
              <c:f>Sheet1!$C$95:$AA$95</c:f>
              <c:numCache>
                <c:formatCode>0</c:formatCode>
                <c:ptCount val="25"/>
                <c:pt idx="0">
                  <c:v>4209</c:v>
                </c:pt>
                <c:pt idx="1">
                  <c:v>6577</c:v>
                </c:pt>
                <c:pt idx="2">
                  <c:v>581</c:v>
                </c:pt>
                <c:pt idx="3" formatCode="General">
                  <c:v>218</c:v>
                </c:pt>
                <c:pt idx="4" formatCode="General">
                  <c:v>329</c:v>
                </c:pt>
                <c:pt idx="5">
                  <c:v>1298</c:v>
                </c:pt>
                <c:pt idx="6">
                  <c:v>291</c:v>
                </c:pt>
                <c:pt idx="7">
                  <c:v>1023</c:v>
                </c:pt>
                <c:pt idx="8">
                  <c:v>580</c:v>
                </c:pt>
                <c:pt idx="9">
                  <c:v>270</c:v>
                </c:pt>
                <c:pt idx="10">
                  <c:v>2533</c:v>
                </c:pt>
                <c:pt idx="11">
                  <c:v>571</c:v>
                </c:pt>
                <c:pt idx="12">
                  <c:v>309</c:v>
                </c:pt>
                <c:pt idx="13">
                  <c:v>426</c:v>
                </c:pt>
                <c:pt idx="14">
                  <c:v>288</c:v>
                </c:pt>
                <c:pt idx="15">
                  <c:v>1913</c:v>
                </c:pt>
                <c:pt idx="16">
                  <c:v>991</c:v>
                </c:pt>
                <c:pt idx="17">
                  <c:v>617</c:v>
                </c:pt>
                <c:pt idx="18">
                  <c:v>6283</c:v>
                </c:pt>
                <c:pt idx="19">
                  <c:v>4889</c:v>
                </c:pt>
                <c:pt idx="20">
                  <c:v>3187</c:v>
                </c:pt>
                <c:pt idx="21">
                  <c:v>13784</c:v>
                </c:pt>
                <c:pt idx="22">
                  <c:v>16147</c:v>
                </c:pt>
                <c:pt idx="23">
                  <c:v>2533</c:v>
                </c:pt>
                <c:pt idx="24">
                  <c:v>3552246</c:v>
                </c:pt>
              </c:numCache>
            </c:numRef>
          </c:val>
        </c:ser>
        <c:ser>
          <c:idx val="1"/>
          <c:order val="1"/>
          <c:tx>
            <c:strRef>
              <c:f>Sheet1!$B$96</c:f>
              <c:strCache>
                <c:ptCount val="1"/>
                <c:pt idx="0">
                  <c:v>July 2013 to September 2013</c:v>
                </c:pt>
              </c:strCache>
            </c:strRef>
          </c:tx>
          <c:cat>
            <c:strRef>
              <c:f>Sheet1!$C$94:$AA$94</c:f>
              <c:strCache>
                <c:ptCount val="25"/>
                <c:pt idx="0">
                  <c:v>AE</c:v>
                </c:pt>
                <c:pt idx="1">
                  <c:v>AU</c:v>
                </c:pt>
                <c:pt idx="2">
                  <c:v>BD</c:v>
                </c:pt>
                <c:pt idx="3">
                  <c:v>BE</c:v>
                </c:pt>
                <c:pt idx="4">
                  <c:v>BH</c:v>
                </c:pt>
                <c:pt idx="5">
                  <c:v>CA</c:v>
                </c:pt>
                <c:pt idx="6">
                  <c:v>CN</c:v>
                </c:pt>
                <c:pt idx="7">
                  <c:v>DE</c:v>
                </c:pt>
                <c:pt idx="8">
                  <c:v>FI</c:v>
                </c:pt>
                <c:pt idx="9">
                  <c:v>FR</c:v>
                </c:pt>
                <c:pt idx="10">
                  <c:v>GB</c:v>
                </c:pt>
                <c:pt idx="11">
                  <c:v>HK</c:v>
                </c:pt>
                <c:pt idx="12">
                  <c:v>ID</c:v>
                </c:pt>
                <c:pt idx="13">
                  <c:v>IL</c:v>
                </c:pt>
                <c:pt idx="14">
                  <c:v>IR</c:v>
                </c:pt>
                <c:pt idx="15">
                  <c:v>JP</c:v>
                </c:pt>
                <c:pt idx="16">
                  <c:v>KR</c:v>
                </c:pt>
                <c:pt idx="17">
                  <c:v>KW</c:v>
                </c:pt>
                <c:pt idx="18">
                  <c:v>MY</c:v>
                </c:pt>
                <c:pt idx="19">
                  <c:v>QA</c:v>
                </c:pt>
                <c:pt idx="20">
                  <c:v>SA</c:v>
                </c:pt>
                <c:pt idx="21">
                  <c:v>US</c:v>
                </c:pt>
                <c:pt idx="22">
                  <c:v>IN</c:v>
                </c:pt>
                <c:pt idx="23">
                  <c:v>GB</c:v>
                </c:pt>
                <c:pt idx="24">
                  <c:v>NP</c:v>
                </c:pt>
              </c:strCache>
            </c:strRef>
          </c:cat>
          <c:val>
            <c:numRef>
              <c:f>Sheet1!$C$96:$AA$96</c:f>
              <c:numCache>
                <c:formatCode>General</c:formatCode>
                <c:ptCount val="25"/>
                <c:pt idx="0">
                  <c:v>2864</c:v>
                </c:pt>
                <c:pt idx="1">
                  <c:v>5544</c:v>
                </c:pt>
                <c:pt idx="2">
                  <c:v>374</c:v>
                </c:pt>
                <c:pt idx="3">
                  <c:v>318</c:v>
                </c:pt>
                <c:pt idx="4">
                  <c:v>233</c:v>
                </c:pt>
                <c:pt idx="5">
                  <c:v>1615</c:v>
                </c:pt>
                <c:pt idx="6">
                  <c:v>421</c:v>
                </c:pt>
                <c:pt idx="7">
                  <c:v>1238</c:v>
                </c:pt>
                <c:pt idx="8">
                  <c:v>975</c:v>
                </c:pt>
                <c:pt idx="9">
                  <c:v>279</c:v>
                </c:pt>
                <c:pt idx="10">
                  <c:v>4009</c:v>
                </c:pt>
                <c:pt idx="11">
                  <c:v>432</c:v>
                </c:pt>
                <c:pt idx="12">
                  <c:v>289</c:v>
                </c:pt>
                <c:pt idx="13">
                  <c:v>269</c:v>
                </c:pt>
                <c:pt idx="14">
                  <c:v>173</c:v>
                </c:pt>
                <c:pt idx="15">
                  <c:v>2012</c:v>
                </c:pt>
                <c:pt idx="16">
                  <c:v>1165</c:v>
                </c:pt>
                <c:pt idx="17">
                  <c:v>338</c:v>
                </c:pt>
                <c:pt idx="18">
                  <c:v>2157</c:v>
                </c:pt>
                <c:pt idx="19">
                  <c:v>2195</c:v>
                </c:pt>
                <c:pt idx="20">
                  <c:v>2001</c:v>
                </c:pt>
                <c:pt idx="21">
                  <c:v>17182</c:v>
                </c:pt>
                <c:pt idx="22">
                  <c:v>12183</c:v>
                </c:pt>
                <c:pt idx="23">
                  <c:v>4009</c:v>
                </c:pt>
                <c:pt idx="24" formatCode="0">
                  <c:v>3941246</c:v>
                </c:pt>
              </c:numCache>
            </c:numRef>
          </c:val>
        </c:ser>
        <c:gapWidth val="75"/>
        <c:shape val="cylinder"/>
        <c:axId val="62869888"/>
        <c:axId val="62871424"/>
        <c:axId val="0"/>
      </c:bar3DChart>
      <c:catAx>
        <c:axId val="62869888"/>
        <c:scaling>
          <c:orientation val="minMax"/>
        </c:scaling>
        <c:axPos val="b"/>
        <c:majorTickMark val="none"/>
        <c:tickLblPos val="nextTo"/>
        <c:crossAx val="62871424"/>
        <c:crosses val="autoZero"/>
        <c:auto val="1"/>
        <c:lblAlgn val="ctr"/>
        <c:lblOffset val="100"/>
      </c:catAx>
      <c:valAx>
        <c:axId val="62871424"/>
        <c:scaling>
          <c:orientation val="minMax"/>
        </c:scaling>
        <c:axPos val="l"/>
        <c:majorGridlines/>
        <c:numFmt formatCode="0" sourceLinked="1"/>
        <c:majorTickMark val="none"/>
        <c:tickLblPos val="nextTo"/>
        <c:crossAx val="62869888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style val="34"/>
  <c:chart>
    <c:title>
      <c:tx>
        <c:rich>
          <a:bodyPr/>
          <a:lstStyle/>
          <a:p>
            <a:pPr>
              <a:defRPr/>
            </a:pPr>
            <a:r>
              <a:rPr lang="en-AU" sz="2160" b="1" i="0" u="none" strike="noStrike" baseline="0" dirty="0" err="1" smtClean="0"/>
              <a:t>COMPARISION</a:t>
            </a:r>
            <a:r>
              <a:rPr lang="en-AU" sz="2160" b="1" i="0" u="none" strike="noStrike" baseline="0" dirty="0" smtClean="0"/>
              <a:t> OF WEEKLY REACH BY COUNTRIES BETWEEN SECOND </a:t>
            </a:r>
            <a:r>
              <a:rPr lang="en-AU" sz="2160" b="1" i="0" u="none" strike="noStrike" baseline="0" dirty="0" err="1" smtClean="0"/>
              <a:t>QUATER</a:t>
            </a:r>
            <a:r>
              <a:rPr lang="en-AU" sz="2160" b="1" i="0" u="none" strike="noStrike" baseline="0" dirty="0" smtClean="0"/>
              <a:t> OF 2013 AND 2014</a:t>
            </a:r>
            <a:br>
              <a:rPr lang="en-AU" sz="2160" b="1" i="0" u="none" strike="noStrike" baseline="0" dirty="0" smtClean="0"/>
            </a:br>
            <a:r>
              <a:rPr lang="en-AU" sz="2160" b="1" i="0" u="none" strike="noStrike" baseline="0" dirty="0" smtClean="0"/>
              <a:t/>
            </a:r>
            <a:br>
              <a:rPr lang="en-AU" sz="2160" b="1" i="0" u="none" strike="noStrike" baseline="0" dirty="0" smtClean="0"/>
            </a:br>
            <a:r>
              <a:rPr lang="en-AU" sz="2160" b="1" i="0" u="none" strike="noStrike" baseline="0" dirty="0" smtClean="0"/>
              <a:t/>
            </a:r>
            <a:br>
              <a:rPr lang="en-AU" sz="2160" b="1" i="0" u="none" strike="noStrike" baseline="0" dirty="0" smtClean="0"/>
            </a:br>
            <a:endParaRPr lang="en-AU" dirty="0"/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Sheet1!$B$95</c:f>
              <c:strCache>
                <c:ptCount val="1"/>
                <c:pt idx="0">
                  <c:v>July 2014 to September 2014</c:v>
                </c:pt>
              </c:strCache>
            </c:strRef>
          </c:tx>
          <c:marker>
            <c:symbol val="none"/>
          </c:marker>
          <c:cat>
            <c:strRef>
              <c:f>Sheet1!$C$94:$Z$94</c:f>
              <c:strCache>
                <c:ptCount val="24"/>
                <c:pt idx="0">
                  <c:v>AE</c:v>
                </c:pt>
                <c:pt idx="1">
                  <c:v>AU</c:v>
                </c:pt>
                <c:pt idx="2">
                  <c:v>BD</c:v>
                </c:pt>
                <c:pt idx="3">
                  <c:v>BE</c:v>
                </c:pt>
                <c:pt idx="4">
                  <c:v>BH</c:v>
                </c:pt>
                <c:pt idx="5">
                  <c:v>CA</c:v>
                </c:pt>
                <c:pt idx="6">
                  <c:v>CN</c:v>
                </c:pt>
                <c:pt idx="7">
                  <c:v>DE</c:v>
                </c:pt>
                <c:pt idx="8">
                  <c:v>FI</c:v>
                </c:pt>
                <c:pt idx="9">
                  <c:v>FR</c:v>
                </c:pt>
                <c:pt idx="10">
                  <c:v>GB</c:v>
                </c:pt>
                <c:pt idx="11">
                  <c:v>HK</c:v>
                </c:pt>
                <c:pt idx="12">
                  <c:v>ID</c:v>
                </c:pt>
                <c:pt idx="13">
                  <c:v>IL</c:v>
                </c:pt>
                <c:pt idx="14">
                  <c:v>IR</c:v>
                </c:pt>
                <c:pt idx="15">
                  <c:v>JP</c:v>
                </c:pt>
                <c:pt idx="16">
                  <c:v>KR</c:v>
                </c:pt>
                <c:pt idx="17">
                  <c:v>KW</c:v>
                </c:pt>
                <c:pt idx="18">
                  <c:v>MY</c:v>
                </c:pt>
                <c:pt idx="19">
                  <c:v>QA</c:v>
                </c:pt>
                <c:pt idx="20">
                  <c:v>SA</c:v>
                </c:pt>
                <c:pt idx="21">
                  <c:v>US</c:v>
                </c:pt>
                <c:pt idx="22">
                  <c:v>IN</c:v>
                </c:pt>
                <c:pt idx="23">
                  <c:v>GB</c:v>
                </c:pt>
              </c:strCache>
            </c:strRef>
          </c:cat>
          <c:val>
            <c:numRef>
              <c:f>Sheet1!$C$95:$Z$95</c:f>
              <c:numCache>
                <c:formatCode>0</c:formatCode>
                <c:ptCount val="24"/>
                <c:pt idx="0">
                  <c:v>4209</c:v>
                </c:pt>
                <c:pt idx="1">
                  <c:v>6577</c:v>
                </c:pt>
                <c:pt idx="2">
                  <c:v>581</c:v>
                </c:pt>
                <c:pt idx="3" formatCode="General">
                  <c:v>218</c:v>
                </c:pt>
                <c:pt idx="4" formatCode="General">
                  <c:v>329</c:v>
                </c:pt>
                <c:pt idx="5">
                  <c:v>1298</c:v>
                </c:pt>
                <c:pt idx="6">
                  <c:v>291</c:v>
                </c:pt>
                <c:pt idx="7">
                  <c:v>1023</c:v>
                </c:pt>
                <c:pt idx="8">
                  <c:v>580</c:v>
                </c:pt>
                <c:pt idx="9">
                  <c:v>270</c:v>
                </c:pt>
                <c:pt idx="10">
                  <c:v>2533</c:v>
                </c:pt>
                <c:pt idx="11">
                  <c:v>571</c:v>
                </c:pt>
                <c:pt idx="12">
                  <c:v>309</c:v>
                </c:pt>
                <c:pt idx="13">
                  <c:v>426</c:v>
                </c:pt>
                <c:pt idx="14">
                  <c:v>288</c:v>
                </c:pt>
                <c:pt idx="15">
                  <c:v>1913</c:v>
                </c:pt>
                <c:pt idx="16">
                  <c:v>991</c:v>
                </c:pt>
                <c:pt idx="17">
                  <c:v>617</c:v>
                </c:pt>
                <c:pt idx="18">
                  <c:v>6283</c:v>
                </c:pt>
                <c:pt idx="19">
                  <c:v>4889</c:v>
                </c:pt>
                <c:pt idx="20">
                  <c:v>3187</c:v>
                </c:pt>
                <c:pt idx="21">
                  <c:v>13784</c:v>
                </c:pt>
                <c:pt idx="22">
                  <c:v>16147</c:v>
                </c:pt>
                <c:pt idx="23">
                  <c:v>2533</c:v>
                </c:pt>
              </c:numCache>
            </c:numRef>
          </c:val>
        </c:ser>
        <c:ser>
          <c:idx val="1"/>
          <c:order val="1"/>
          <c:tx>
            <c:strRef>
              <c:f>Sheet1!$B$96</c:f>
              <c:strCache>
                <c:ptCount val="1"/>
                <c:pt idx="0">
                  <c:v>July 2013 to September 2013</c:v>
                </c:pt>
              </c:strCache>
            </c:strRef>
          </c:tx>
          <c:marker>
            <c:symbol val="none"/>
          </c:marker>
          <c:cat>
            <c:strRef>
              <c:f>Sheet1!$C$94:$Z$94</c:f>
              <c:strCache>
                <c:ptCount val="24"/>
                <c:pt idx="0">
                  <c:v>AE</c:v>
                </c:pt>
                <c:pt idx="1">
                  <c:v>AU</c:v>
                </c:pt>
                <c:pt idx="2">
                  <c:v>BD</c:v>
                </c:pt>
                <c:pt idx="3">
                  <c:v>BE</c:v>
                </c:pt>
                <c:pt idx="4">
                  <c:v>BH</c:v>
                </c:pt>
                <c:pt idx="5">
                  <c:v>CA</c:v>
                </c:pt>
                <c:pt idx="6">
                  <c:v>CN</c:v>
                </c:pt>
                <c:pt idx="7">
                  <c:v>DE</c:v>
                </c:pt>
                <c:pt idx="8">
                  <c:v>FI</c:v>
                </c:pt>
                <c:pt idx="9">
                  <c:v>FR</c:v>
                </c:pt>
                <c:pt idx="10">
                  <c:v>GB</c:v>
                </c:pt>
                <c:pt idx="11">
                  <c:v>HK</c:v>
                </c:pt>
                <c:pt idx="12">
                  <c:v>ID</c:v>
                </c:pt>
                <c:pt idx="13">
                  <c:v>IL</c:v>
                </c:pt>
                <c:pt idx="14">
                  <c:v>IR</c:v>
                </c:pt>
                <c:pt idx="15">
                  <c:v>JP</c:v>
                </c:pt>
                <c:pt idx="16">
                  <c:v>KR</c:v>
                </c:pt>
                <c:pt idx="17">
                  <c:v>KW</c:v>
                </c:pt>
                <c:pt idx="18">
                  <c:v>MY</c:v>
                </c:pt>
                <c:pt idx="19">
                  <c:v>QA</c:v>
                </c:pt>
                <c:pt idx="20">
                  <c:v>SA</c:v>
                </c:pt>
                <c:pt idx="21">
                  <c:v>US</c:v>
                </c:pt>
                <c:pt idx="22">
                  <c:v>IN</c:v>
                </c:pt>
                <c:pt idx="23">
                  <c:v>GB</c:v>
                </c:pt>
              </c:strCache>
            </c:strRef>
          </c:cat>
          <c:val>
            <c:numRef>
              <c:f>Sheet1!$C$96:$Z$96</c:f>
              <c:numCache>
                <c:formatCode>General</c:formatCode>
                <c:ptCount val="24"/>
                <c:pt idx="0">
                  <c:v>2864</c:v>
                </c:pt>
                <c:pt idx="1">
                  <c:v>5544</c:v>
                </c:pt>
                <c:pt idx="2">
                  <c:v>374</c:v>
                </c:pt>
                <c:pt idx="3">
                  <c:v>318</c:v>
                </c:pt>
                <c:pt idx="4">
                  <c:v>233</c:v>
                </c:pt>
                <c:pt idx="5">
                  <c:v>1615</c:v>
                </c:pt>
                <c:pt idx="6">
                  <c:v>421</c:v>
                </c:pt>
                <c:pt idx="7">
                  <c:v>1238</c:v>
                </c:pt>
                <c:pt idx="8">
                  <c:v>975</c:v>
                </c:pt>
                <c:pt idx="9">
                  <c:v>279</c:v>
                </c:pt>
                <c:pt idx="10">
                  <c:v>4009</c:v>
                </c:pt>
                <c:pt idx="11">
                  <c:v>432</c:v>
                </c:pt>
                <c:pt idx="12">
                  <c:v>289</c:v>
                </c:pt>
                <c:pt idx="13">
                  <c:v>269</c:v>
                </c:pt>
                <c:pt idx="14">
                  <c:v>173</c:v>
                </c:pt>
                <c:pt idx="15">
                  <c:v>2012</c:v>
                </c:pt>
                <c:pt idx="16">
                  <c:v>1165</c:v>
                </c:pt>
                <c:pt idx="17">
                  <c:v>338</c:v>
                </c:pt>
                <c:pt idx="18">
                  <c:v>2157</c:v>
                </c:pt>
                <c:pt idx="19">
                  <c:v>2195</c:v>
                </c:pt>
                <c:pt idx="20">
                  <c:v>2001</c:v>
                </c:pt>
                <c:pt idx="21">
                  <c:v>17182</c:v>
                </c:pt>
                <c:pt idx="22">
                  <c:v>12183</c:v>
                </c:pt>
                <c:pt idx="23">
                  <c:v>4009</c:v>
                </c:pt>
              </c:numCache>
            </c:numRef>
          </c:val>
        </c:ser>
        <c:marker val="1"/>
        <c:axId val="62689280"/>
        <c:axId val="62690816"/>
      </c:lineChart>
      <c:catAx>
        <c:axId val="62689280"/>
        <c:scaling>
          <c:orientation val="minMax"/>
        </c:scaling>
        <c:axPos val="b"/>
        <c:majorTickMark val="none"/>
        <c:tickLblPos val="nextTo"/>
        <c:crossAx val="62690816"/>
        <c:crosses val="autoZero"/>
        <c:auto val="1"/>
        <c:lblAlgn val="ctr"/>
        <c:lblOffset val="100"/>
      </c:catAx>
      <c:valAx>
        <c:axId val="62690816"/>
        <c:scaling>
          <c:orientation val="minMax"/>
        </c:scaling>
        <c:axPos val="l"/>
        <c:majorGridlines/>
        <c:numFmt formatCode="0" sourceLinked="1"/>
        <c:majorTickMark val="none"/>
        <c:tickLblPos val="nextTo"/>
        <c:spPr>
          <a:ln w="9525">
            <a:noFill/>
          </a:ln>
        </c:spPr>
        <c:crossAx val="62689280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style val="26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800" b="1" i="0" baseline="0" dirty="0" err="1"/>
              <a:t>COMPARISION</a:t>
            </a:r>
            <a:r>
              <a:rPr lang="en-AU" sz="1800" b="1" i="0" baseline="0" dirty="0"/>
              <a:t> OF WEEKLY REACH </a:t>
            </a:r>
            <a:r>
              <a:rPr lang="en-AU" sz="1800" b="1" i="0" baseline="0" dirty="0" smtClean="0"/>
              <a:t>BY COUNTRIES BETWEEN </a:t>
            </a:r>
            <a:r>
              <a:rPr lang="en-AU" sz="1800" b="1" i="0" baseline="0" dirty="0"/>
              <a:t>SECOND </a:t>
            </a:r>
            <a:r>
              <a:rPr lang="en-AU" sz="1800" b="1" i="0" baseline="0" dirty="0" err="1"/>
              <a:t>QUATER</a:t>
            </a:r>
            <a:r>
              <a:rPr lang="en-AU" sz="1800" b="1" i="0" baseline="0" dirty="0"/>
              <a:t> OF 2013 AND 2014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dirty="0"/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Sheet1!$B$95</c:f>
              <c:strCache>
                <c:ptCount val="1"/>
                <c:pt idx="0">
                  <c:v>July 2014 to September 2014</c:v>
                </c:pt>
              </c:strCache>
            </c:strRef>
          </c:tx>
          <c:cat>
            <c:strRef>
              <c:f>Sheet1!$C$94:$Z$94</c:f>
              <c:strCache>
                <c:ptCount val="24"/>
                <c:pt idx="0">
                  <c:v>AE</c:v>
                </c:pt>
                <c:pt idx="1">
                  <c:v>AU</c:v>
                </c:pt>
                <c:pt idx="2">
                  <c:v>BD</c:v>
                </c:pt>
                <c:pt idx="3">
                  <c:v>BE</c:v>
                </c:pt>
                <c:pt idx="4">
                  <c:v>BH</c:v>
                </c:pt>
                <c:pt idx="5">
                  <c:v>CA</c:v>
                </c:pt>
                <c:pt idx="6">
                  <c:v>CN</c:v>
                </c:pt>
                <c:pt idx="7">
                  <c:v>DE</c:v>
                </c:pt>
                <c:pt idx="8">
                  <c:v>FI</c:v>
                </c:pt>
                <c:pt idx="9">
                  <c:v>FR</c:v>
                </c:pt>
                <c:pt idx="10">
                  <c:v>GB</c:v>
                </c:pt>
                <c:pt idx="11">
                  <c:v>HK</c:v>
                </c:pt>
                <c:pt idx="12">
                  <c:v>ID</c:v>
                </c:pt>
                <c:pt idx="13">
                  <c:v>IL</c:v>
                </c:pt>
                <c:pt idx="14">
                  <c:v>IR</c:v>
                </c:pt>
                <c:pt idx="15">
                  <c:v>JP</c:v>
                </c:pt>
                <c:pt idx="16">
                  <c:v>KR</c:v>
                </c:pt>
                <c:pt idx="17">
                  <c:v>KW</c:v>
                </c:pt>
                <c:pt idx="18">
                  <c:v>MY</c:v>
                </c:pt>
                <c:pt idx="19">
                  <c:v>QA</c:v>
                </c:pt>
                <c:pt idx="20">
                  <c:v>SA</c:v>
                </c:pt>
                <c:pt idx="21">
                  <c:v>US</c:v>
                </c:pt>
                <c:pt idx="22">
                  <c:v>IN</c:v>
                </c:pt>
                <c:pt idx="23">
                  <c:v>GB</c:v>
                </c:pt>
              </c:strCache>
            </c:strRef>
          </c:cat>
          <c:val>
            <c:numRef>
              <c:f>Sheet1!$C$95:$Z$95</c:f>
              <c:numCache>
                <c:formatCode>0</c:formatCode>
                <c:ptCount val="24"/>
                <c:pt idx="0">
                  <c:v>4209</c:v>
                </c:pt>
                <c:pt idx="1">
                  <c:v>6577</c:v>
                </c:pt>
                <c:pt idx="2">
                  <c:v>581</c:v>
                </c:pt>
                <c:pt idx="3" formatCode="General">
                  <c:v>218</c:v>
                </c:pt>
                <c:pt idx="4" formatCode="General">
                  <c:v>329</c:v>
                </c:pt>
                <c:pt idx="5">
                  <c:v>1298</c:v>
                </c:pt>
                <c:pt idx="6">
                  <c:v>291</c:v>
                </c:pt>
                <c:pt idx="7">
                  <c:v>1023</c:v>
                </c:pt>
                <c:pt idx="8">
                  <c:v>580</c:v>
                </c:pt>
                <c:pt idx="9">
                  <c:v>270</c:v>
                </c:pt>
                <c:pt idx="10">
                  <c:v>2533</c:v>
                </c:pt>
                <c:pt idx="11">
                  <c:v>571</c:v>
                </c:pt>
                <c:pt idx="12">
                  <c:v>309</c:v>
                </c:pt>
                <c:pt idx="13">
                  <c:v>426</c:v>
                </c:pt>
                <c:pt idx="14">
                  <c:v>288</c:v>
                </c:pt>
                <c:pt idx="15">
                  <c:v>1913</c:v>
                </c:pt>
                <c:pt idx="16">
                  <c:v>991</c:v>
                </c:pt>
                <c:pt idx="17">
                  <c:v>617</c:v>
                </c:pt>
                <c:pt idx="18">
                  <c:v>6283</c:v>
                </c:pt>
                <c:pt idx="19">
                  <c:v>4889</c:v>
                </c:pt>
                <c:pt idx="20">
                  <c:v>3187</c:v>
                </c:pt>
                <c:pt idx="21">
                  <c:v>13784</c:v>
                </c:pt>
                <c:pt idx="22">
                  <c:v>16147</c:v>
                </c:pt>
                <c:pt idx="23">
                  <c:v>2533</c:v>
                </c:pt>
              </c:numCache>
            </c:numRef>
          </c:val>
        </c:ser>
        <c:ser>
          <c:idx val="1"/>
          <c:order val="1"/>
          <c:tx>
            <c:strRef>
              <c:f>Sheet1!$B$96</c:f>
              <c:strCache>
                <c:ptCount val="1"/>
                <c:pt idx="0">
                  <c:v>July 2013 to September 2013</c:v>
                </c:pt>
              </c:strCache>
            </c:strRef>
          </c:tx>
          <c:cat>
            <c:strRef>
              <c:f>Sheet1!$C$94:$Z$94</c:f>
              <c:strCache>
                <c:ptCount val="24"/>
                <c:pt idx="0">
                  <c:v>AE</c:v>
                </c:pt>
                <c:pt idx="1">
                  <c:v>AU</c:v>
                </c:pt>
                <c:pt idx="2">
                  <c:v>BD</c:v>
                </c:pt>
                <c:pt idx="3">
                  <c:v>BE</c:v>
                </c:pt>
                <c:pt idx="4">
                  <c:v>BH</c:v>
                </c:pt>
                <c:pt idx="5">
                  <c:v>CA</c:v>
                </c:pt>
                <c:pt idx="6">
                  <c:v>CN</c:v>
                </c:pt>
                <c:pt idx="7">
                  <c:v>DE</c:v>
                </c:pt>
                <c:pt idx="8">
                  <c:v>FI</c:v>
                </c:pt>
                <c:pt idx="9">
                  <c:v>FR</c:v>
                </c:pt>
                <c:pt idx="10">
                  <c:v>GB</c:v>
                </c:pt>
                <c:pt idx="11">
                  <c:v>HK</c:v>
                </c:pt>
                <c:pt idx="12">
                  <c:v>ID</c:v>
                </c:pt>
                <c:pt idx="13">
                  <c:v>IL</c:v>
                </c:pt>
                <c:pt idx="14">
                  <c:v>IR</c:v>
                </c:pt>
                <c:pt idx="15">
                  <c:v>JP</c:v>
                </c:pt>
                <c:pt idx="16">
                  <c:v>KR</c:v>
                </c:pt>
                <c:pt idx="17">
                  <c:v>KW</c:v>
                </c:pt>
                <c:pt idx="18">
                  <c:v>MY</c:v>
                </c:pt>
                <c:pt idx="19">
                  <c:v>QA</c:v>
                </c:pt>
                <c:pt idx="20">
                  <c:v>SA</c:v>
                </c:pt>
                <c:pt idx="21">
                  <c:v>US</c:v>
                </c:pt>
                <c:pt idx="22">
                  <c:v>IN</c:v>
                </c:pt>
                <c:pt idx="23">
                  <c:v>GB</c:v>
                </c:pt>
              </c:strCache>
            </c:strRef>
          </c:cat>
          <c:val>
            <c:numRef>
              <c:f>Sheet1!$C$96:$Z$96</c:f>
              <c:numCache>
                <c:formatCode>General</c:formatCode>
                <c:ptCount val="24"/>
                <c:pt idx="0">
                  <c:v>2864</c:v>
                </c:pt>
                <c:pt idx="1">
                  <c:v>5544</c:v>
                </c:pt>
                <c:pt idx="2">
                  <c:v>374</c:v>
                </c:pt>
                <c:pt idx="3">
                  <c:v>318</c:v>
                </c:pt>
                <c:pt idx="4">
                  <c:v>233</c:v>
                </c:pt>
                <c:pt idx="5">
                  <c:v>1615</c:v>
                </c:pt>
                <c:pt idx="6">
                  <c:v>421</c:v>
                </c:pt>
                <c:pt idx="7">
                  <c:v>1238</c:v>
                </c:pt>
                <c:pt idx="8">
                  <c:v>975</c:v>
                </c:pt>
                <c:pt idx="9">
                  <c:v>279</c:v>
                </c:pt>
                <c:pt idx="10">
                  <c:v>4009</c:v>
                </c:pt>
                <c:pt idx="11">
                  <c:v>432</c:v>
                </c:pt>
                <c:pt idx="12">
                  <c:v>289</c:v>
                </c:pt>
                <c:pt idx="13">
                  <c:v>269</c:v>
                </c:pt>
                <c:pt idx="14">
                  <c:v>173</c:v>
                </c:pt>
                <c:pt idx="15">
                  <c:v>2012</c:v>
                </c:pt>
                <c:pt idx="16">
                  <c:v>1165</c:v>
                </c:pt>
                <c:pt idx="17">
                  <c:v>338</c:v>
                </c:pt>
                <c:pt idx="18">
                  <c:v>2157</c:v>
                </c:pt>
                <c:pt idx="19">
                  <c:v>2195</c:v>
                </c:pt>
                <c:pt idx="20">
                  <c:v>2001</c:v>
                </c:pt>
                <c:pt idx="21">
                  <c:v>17182</c:v>
                </c:pt>
                <c:pt idx="22">
                  <c:v>12183</c:v>
                </c:pt>
                <c:pt idx="23">
                  <c:v>4009</c:v>
                </c:pt>
              </c:numCache>
            </c:numRef>
          </c:val>
        </c:ser>
        <c:gapWidth val="75"/>
        <c:shape val="cylinder"/>
        <c:axId val="62036992"/>
        <c:axId val="62042880"/>
        <c:axId val="0"/>
      </c:bar3DChart>
      <c:catAx>
        <c:axId val="62036992"/>
        <c:scaling>
          <c:orientation val="minMax"/>
        </c:scaling>
        <c:axPos val="b"/>
        <c:majorTickMark val="none"/>
        <c:tickLblPos val="nextTo"/>
        <c:crossAx val="62042880"/>
        <c:crosses val="autoZero"/>
        <c:auto val="1"/>
        <c:lblAlgn val="ctr"/>
        <c:lblOffset val="100"/>
      </c:catAx>
      <c:valAx>
        <c:axId val="62042880"/>
        <c:scaling>
          <c:orientation val="minMax"/>
        </c:scaling>
        <c:axPos val="l"/>
        <c:majorGridlines/>
        <c:numFmt formatCode="0" sourceLinked="1"/>
        <c:majorTickMark val="none"/>
        <c:tickLblPos val="nextTo"/>
        <c:crossAx val="62036992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08EAF-4804-4597-BF6B-83ABEC6EFC97}" type="datetimeFigureOut">
              <a:rPr lang="en-AU" smtClean="0"/>
              <a:pPr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6DA4-11F7-4C33-BCD2-C1EDC12E6867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7544" y="188637"/>
          <a:ext cx="8424936" cy="648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172641"/>
                <a:gridCol w="4100167"/>
              </a:tblGrid>
              <a:tr h="421867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COUNTRY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July</a:t>
                      </a:r>
                      <a:r>
                        <a:rPr lang="en-AU" baseline="0" dirty="0" smtClean="0"/>
                        <a:t>-October 2013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July-October</a:t>
                      </a:r>
                      <a:r>
                        <a:rPr lang="en-AU" baseline="0" dirty="0" smtClean="0"/>
                        <a:t>  2014</a:t>
                      </a:r>
                      <a:endParaRPr lang="en-AU" dirty="0"/>
                    </a:p>
                  </a:txBody>
                  <a:tcPr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4209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AU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6577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581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329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1298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1023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580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270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2533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571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309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426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9525" marR="9525" marT="9525" marB="0" anchor="b"/>
                </a:tc>
              </a:tr>
              <a:tr h="37867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19143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30680"/>
          <a:ext cx="8229600" cy="345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2376264"/>
                <a:gridCol w="4402832"/>
              </a:tblGrid>
              <a:tr h="43181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KR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1165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991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3181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617</a:t>
                      </a:r>
                    </a:p>
                  </a:txBody>
                  <a:tcPr marL="9525" marR="9525" marT="9525" marB="0" anchor="b"/>
                </a:tc>
              </a:tr>
              <a:tr h="43181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6283</a:t>
                      </a:r>
                    </a:p>
                  </a:txBody>
                  <a:tcPr marL="9525" marR="9525" marT="9525" marB="0" anchor="b"/>
                </a:tc>
              </a:tr>
              <a:tr h="43181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QZ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4889</a:t>
                      </a:r>
                    </a:p>
                  </a:txBody>
                  <a:tcPr marL="9525" marR="9525" marT="9525" marB="0" anchor="b"/>
                </a:tc>
              </a:tr>
              <a:tr h="43181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3187</a:t>
                      </a:r>
                    </a:p>
                  </a:txBody>
                  <a:tcPr marL="9525" marR="9525" marT="9525" marB="0" anchor="b"/>
                </a:tc>
              </a:tr>
              <a:tr h="43181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13784</a:t>
                      </a:r>
                    </a:p>
                  </a:txBody>
                  <a:tcPr marL="9525" marR="9525" marT="9525" marB="0" anchor="b"/>
                </a:tc>
              </a:tr>
              <a:tr h="43181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16147</a:t>
                      </a:r>
                    </a:p>
                  </a:txBody>
                  <a:tcPr marL="9525" marR="9525" marT="9525" marB="0" anchor="b"/>
                </a:tc>
              </a:tr>
              <a:tr h="43181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2533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Chart 3"/>
          <p:cNvGraphicFramePr/>
          <p:nvPr/>
        </p:nvGraphicFramePr>
        <p:xfrm>
          <a:off x="323528" y="692696"/>
          <a:ext cx="8640960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360040"/>
          </a:xfrm>
        </p:spPr>
        <p:txBody>
          <a:bodyPr>
            <a:normAutofit fontScale="90000"/>
          </a:bodyPr>
          <a:lstStyle/>
          <a:p>
            <a:pPr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Chart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Chart 3"/>
          <p:cNvGraphicFramePr/>
          <p:nvPr/>
        </p:nvGraphicFramePr>
        <p:xfrm>
          <a:off x="184897" y="308162"/>
          <a:ext cx="8774205" cy="6241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116</Words>
  <Application>Microsoft Office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ava</dc:creator>
  <cp:lastModifiedBy>ava</cp:lastModifiedBy>
  <cp:revision>16</cp:revision>
  <dcterms:created xsi:type="dcterms:W3CDTF">2014-11-05T04:27:51Z</dcterms:created>
  <dcterms:modified xsi:type="dcterms:W3CDTF">2014-11-05T08:16:16Z</dcterms:modified>
</cp:coreProperties>
</file>