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64" r:id="rId4"/>
    <p:sldId id="265" r:id="rId5"/>
    <p:sldId id="258" r:id="rId6"/>
    <p:sldId id="259"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9F06-D02D-4D9A-A8B7-5BFA0F22E2CE}" type="datetimeFigureOut">
              <a:rPr lang="en-US" smtClean="0"/>
              <a:t>9/16/2014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42B0A-9286-4528-8B9C-2B78A418C068}" type="slidenum">
              <a:rPr lang="en-US" smtClean="0"/>
              <a:t>‹#›</a:t>
            </a:fld>
            <a:endParaRPr lang="en-US"/>
          </a:p>
        </p:txBody>
      </p:sp>
    </p:spTree>
    <p:extLst>
      <p:ext uri="{BB962C8B-B14F-4D97-AF65-F5344CB8AC3E}">
        <p14:creationId xmlns:p14="http://schemas.microsoft.com/office/powerpoint/2010/main" val="14664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42B0A-9286-4528-8B9C-2B78A418C068}" type="slidenum">
              <a:rPr lang="en-US" smtClean="0"/>
              <a:t>11</a:t>
            </a:fld>
            <a:endParaRPr lang="en-US"/>
          </a:p>
        </p:txBody>
      </p:sp>
    </p:spTree>
    <p:extLst>
      <p:ext uri="{BB962C8B-B14F-4D97-AF65-F5344CB8AC3E}">
        <p14:creationId xmlns:p14="http://schemas.microsoft.com/office/powerpoint/2010/main" val="160526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82FA3AC-55A9-40F9-8019-9FDC0E636783}" type="datetimeFigureOut">
              <a:rPr lang="en-US" smtClean="0"/>
              <a:t>9/16/2014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F72540C-B084-40F4-B2EB-35524A8830DC}"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2FA3AC-55A9-40F9-8019-9FDC0E636783}" type="datetimeFigureOut">
              <a:rPr lang="en-US" smtClean="0"/>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2540C-B084-40F4-B2EB-35524A8830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2FA3AC-55A9-40F9-8019-9FDC0E636783}" type="datetimeFigureOut">
              <a:rPr lang="en-US" smtClean="0"/>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2540C-B084-40F4-B2EB-35524A8830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2FA3AC-55A9-40F9-8019-9FDC0E636783}" type="datetimeFigureOut">
              <a:rPr lang="en-US" smtClean="0"/>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2540C-B084-40F4-B2EB-35524A8830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82FA3AC-55A9-40F9-8019-9FDC0E636783}" type="datetimeFigureOut">
              <a:rPr lang="en-US" smtClean="0"/>
              <a:t>9/16/2014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2540C-B084-40F4-B2EB-35524A8830DC}"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2FA3AC-55A9-40F9-8019-9FDC0E636783}" type="datetimeFigureOut">
              <a:rPr lang="en-US" smtClean="0"/>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2540C-B084-40F4-B2EB-35524A8830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2FA3AC-55A9-40F9-8019-9FDC0E636783}" type="datetimeFigureOut">
              <a:rPr lang="en-US" smtClean="0"/>
              <a:t>9/16/2014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2540C-B084-40F4-B2EB-35524A8830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2FA3AC-55A9-40F9-8019-9FDC0E636783}" type="datetimeFigureOut">
              <a:rPr lang="en-US" smtClean="0"/>
              <a:t>9/16/2014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2540C-B084-40F4-B2EB-35524A8830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282FA3AC-55A9-40F9-8019-9FDC0E636783}" type="datetimeFigureOut">
              <a:rPr lang="en-US" smtClean="0"/>
              <a:t>9/16/2014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2540C-B084-40F4-B2EB-35524A8830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2FA3AC-55A9-40F9-8019-9FDC0E636783}" type="datetimeFigureOut">
              <a:rPr lang="en-US" smtClean="0"/>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2540C-B084-40F4-B2EB-35524A8830DC}"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82FA3AC-55A9-40F9-8019-9FDC0E636783}" type="datetimeFigureOut">
              <a:rPr lang="en-US" smtClean="0"/>
              <a:t>9/16/2014</a:t>
            </a:fld>
            <a:endParaRPr lang="en-US"/>
          </a:p>
        </p:txBody>
      </p:sp>
      <p:sp>
        <p:nvSpPr>
          <p:cNvPr id="7" name="Slide Number Placeholder 6"/>
          <p:cNvSpPr>
            <a:spLocks noGrp="1"/>
          </p:cNvSpPr>
          <p:nvPr>
            <p:ph type="sldNum" sz="quarter" idx="12"/>
          </p:nvPr>
        </p:nvSpPr>
        <p:spPr/>
        <p:txBody>
          <a:bodyPr/>
          <a:lstStyle/>
          <a:p>
            <a:fld id="{8F72540C-B084-40F4-B2EB-35524A8830DC}"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282FA3AC-55A9-40F9-8019-9FDC0E636783}" type="datetimeFigureOut">
              <a:rPr lang="en-US" smtClean="0"/>
              <a:t>9/16/2014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F72540C-B084-40F4-B2EB-35524A8830DC}"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Style for readability</a:t>
            </a:r>
            <a:endParaRPr lang="en-US" dirty="0"/>
          </a:p>
        </p:txBody>
      </p:sp>
    </p:spTree>
    <p:extLst>
      <p:ext uri="{BB962C8B-B14F-4D97-AF65-F5344CB8AC3E}">
        <p14:creationId xmlns:p14="http://schemas.microsoft.com/office/powerpoint/2010/main" val="3621573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Latinate/French v. Anglo Saxon</a:t>
            </a:r>
            <a:endParaRPr lang="en-US" dirty="0"/>
          </a:p>
        </p:txBody>
      </p:sp>
      <p:sp>
        <p:nvSpPr>
          <p:cNvPr id="3" name="Content Placeholder 2"/>
          <p:cNvSpPr>
            <a:spLocks noGrp="1"/>
          </p:cNvSpPr>
          <p:nvPr>
            <p:ph idx="1"/>
          </p:nvPr>
        </p:nvSpPr>
        <p:spPr/>
        <p:txBody>
          <a:bodyPr/>
          <a:lstStyle/>
          <a:p>
            <a:r>
              <a:rPr lang="en-US" dirty="0" smtClean="0"/>
              <a:t>Initiate – start</a:t>
            </a:r>
          </a:p>
          <a:p>
            <a:r>
              <a:rPr lang="en-US" dirty="0" smtClean="0"/>
              <a:t>Commence – begin </a:t>
            </a:r>
          </a:p>
          <a:p>
            <a:r>
              <a:rPr lang="en-US" dirty="0" smtClean="0"/>
              <a:t>Terminate – end </a:t>
            </a:r>
          </a:p>
          <a:p>
            <a:r>
              <a:rPr lang="en-US" dirty="0" smtClean="0"/>
              <a:t>Enquire – ask </a:t>
            </a:r>
          </a:p>
          <a:p>
            <a:r>
              <a:rPr lang="en-US" dirty="0" smtClean="0"/>
              <a:t>Purchase – buy </a:t>
            </a:r>
          </a:p>
          <a:p>
            <a:r>
              <a:rPr lang="en-US" dirty="0" smtClean="0"/>
              <a:t>Response – answer</a:t>
            </a:r>
          </a:p>
          <a:p>
            <a:r>
              <a:rPr lang="en-US" dirty="0" smtClean="0"/>
              <a:t>Ensue – follow </a:t>
            </a:r>
            <a:endParaRPr lang="en-US" dirty="0"/>
          </a:p>
        </p:txBody>
      </p:sp>
    </p:spTree>
    <p:extLst>
      <p:ext uri="{BB962C8B-B14F-4D97-AF65-F5344CB8AC3E}">
        <p14:creationId xmlns:p14="http://schemas.microsoft.com/office/powerpoint/2010/main" val="2512639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Jargon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Necessary or not? Can these sentences be written without them?</a:t>
            </a:r>
          </a:p>
          <a:p>
            <a:r>
              <a:rPr lang="en-US" dirty="0"/>
              <a:t>Members of an avian species of identical plumage congregate</a:t>
            </a:r>
            <a:r>
              <a:rPr lang="en-US" dirty="0" smtClean="0"/>
              <a:t>.</a:t>
            </a:r>
          </a:p>
          <a:p>
            <a:r>
              <a:rPr lang="en-US" dirty="0"/>
              <a:t>It is fruitless to become lachrymose over precipitately departed lacteal fluid</a:t>
            </a:r>
            <a:r>
              <a:rPr lang="en-US" dirty="0" smtClean="0"/>
              <a:t>.</a:t>
            </a:r>
          </a:p>
          <a:p>
            <a:r>
              <a:rPr lang="en-US" dirty="0"/>
              <a:t>A plethora of individuals with expertise in culinary techniques vitiates the potable concoction</a:t>
            </a:r>
            <a:r>
              <a:rPr lang="en-US" dirty="0" smtClean="0"/>
              <a:t>.</a:t>
            </a:r>
          </a:p>
          <a:p>
            <a:r>
              <a:rPr lang="en-US" dirty="0"/>
              <a:t>Individuals who make their abode in vitreous edifices would be advised to refrain from catapulting petrous projectiles.</a:t>
            </a:r>
          </a:p>
        </p:txBody>
      </p:sp>
    </p:spTree>
    <p:extLst>
      <p:ext uri="{BB962C8B-B14F-4D97-AF65-F5344CB8AC3E}">
        <p14:creationId xmlns:p14="http://schemas.microsoft.com/office/powerpoint/2010/main" val="1323732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Ladders of abstraction</a:t>
            </a:r>
            <a:endParaRPr lang="en-US" dirty="0"/>
          </a:p>
        </p:txBody>
      </p:sp>
      <p:sp>
        <p:nvSpPr>
          <p:cNvPr id="3" name="Content Placeholder 2"/>
          <p:cNvSpPr>
            <a:spLocks noGrp="1"/>
          </p:cNvSpPr>
          <p:nvPr>
            <p:ph idx="1"/>
          </p:nvPr>
        </p:nvSpPr>
        <p:spPr/>
        <p:txBody>
          <a:bodyPr>
            <a:normAutofit/>
          </a:bodyPr>
          <a:lstStyle/>
          <a:p>
            <a:r>
              <a:rPr lang="en-US" sz="4000" i="1" dirty="0" smtClean="0"/>
              <a:t>Construction</a:t>
            </a:r>
          </a:p>
          <a:p>
            <a:pPr lvl="1"/>
            <a:r>
              <a:rPr lang="en-US" sz="3600" dirty="0" smtClean="0"/>
              <a:t>Dockyard/crane/oil rig/</a:t>
            </a:r>
            <a:r>
              <a:rPr lang="en-US" sz="3600" i="1" dirty="0" smtClean="0"/>
              <a:t>building</a:t>
            </a:r>
          </a:p>
          <a:p>
            <a:pPr lvl="2"/>
            <a:r>
              <a:rPr lang="en-US" sz="3200" dirty="0" smtClean="0"/>
              <a:t>Factory/church/office/</a:t>
            </a:r>
            <a:r>
              <a:rPr lang="en-US" sz="3200" i="1" dirty="0" smtClean="0"/>
              <a:t>dwelling</a:t>
            </a:r>
          </a:p>
          <a:p>
            <a:pPr lvl="3"/>
            <a:r>
              <a:rPr lang="en-US" sz="2800" dirty="0" smtClean="0"/>
              <a:t>Bungalow/flat/apartment building/</a:t>
            </a:r>
            <a:r>
              <a:rPr lang="en-US" sz="2800" i="1" dirty="0" smtClean="0"/>
              <a:t>house</a:t>
            </a:r>
          </a:p>
          <a:p>
            <a:pPr lvl="4"/>
            <a:r>
              <a:rPr lang="en-US" sz="2800" dirty="0" smtClean="0"/>
              <a:t>Detached/semi-detached/terrace/town</a:t>
            </a:r>
            <a:endParaRPr lang="en-US" sz="2800" dirty="0"/>
          </a:p>
        </p:txBody>
      </p:sp>
    </p:spTree>
    <p:extLst>
      <p:ext uri="{BB962C8B-B14F-4D97-AF65-F5344CB8AC3E}">
        <p14:creationId xmlns:p14="http://schemas.microsoft.com/office/powerpoint/2010/main" val="2104354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Unnecessary words</a:t>
            </a:r>
            <a:endParaRPr lang="en-US" dirty="0"/>
          </a:p>
        </p:txBody>
      </p:sp>
      <p:sp>
        <p:nvSpPr>
          <p:cNvPr id="3" name="Content Placeholder 2"/>
          <p:cNvSpPr>
            <a:spLocks noGrp="1"/>
          </p:cNvSpPr>
          <p:nvPr>
            <p:ph idx="1"/>
          </p:nvPr>
        </p:nvSpPr>
        <p:spPr/>
        <p:txBody>
          <a:bodyPr/>
          <a:lstStyle/>
          <a:p>
            <a:r>
              <a:rPr lang="en-US" dirty="0" smtClean="0"/>
              <a:t>Stir mechanically</a:t>
            </a:r>
          </a:p>
          <a:p>
            <a:r>
              <a:rPr lang="en-US" dirty="0" smtClean="0"/>
              <a:t>Potential hazard</a:t>
            </a:r>
          </a:p>
          <a:p>
            <a:r>
              <a:rPr lang="en-US" dirty="0" smtClean="0"/>
              <a:t>Calculate the end-point mathematically</a:t>
            </a:r>
            <a:endParaRPr lang="en-US" dirty="0"/>
          </a:p>
        </p:txBody>
      </p:sp>
    </p:spTree>
    <p:extLst>
      <p:ext uri="{BB962C8B-B14F-4D97-AF65-F5344CB8AC3E}">
        <p14:creationId xmlns:p14="http://schemas.microsoft.com/office/powerpoint/2010/main" val="179342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Unnecessary words</a:t>
            </a:r>
            <a:endParaRPr lang="en-US" dirty="0"/>
          </a:p>
        </p:txBody>
      </p:sp>
      <p:sp>
        <p:nvSpPr>
          <p:cNvPr id="3" name="Content Placeholder 2"/>
          <p:cNvSpPr>
            <a:spLocks noGrp="1"/>
          </p:cNvSpPr>
          <p:nvPr>
            <p:ph idx="1"/>
          </p:nvPr>
        </p:nvSpPr>
        <p:spPr/>
        <p:txBody>
          <a:bodyPr/>
          <a:lstStyle/>
          <a:p>
            <a:r>
              <a:rPr lang="en-US" dirty="0" smtClean="0"/>
              <a:t>…they are not normally of a critical nature…</a:t>
            </a:r>
          </a:p>
          <a:p>
            <a:pPr marL="617220" lvl="2">
              <a:buClr>
                <a:schemeClr val="accent1"/>
              </a:buClr>
            </a:pPr>
            <a:r>
              <a:rPr lang="en-US" i="1" dirty="0"/>
              <a:t>…they are not normally critical…</a:t>
            </a:r>
          </a:p>
          <a:p>
            <a:r>
              <a:rPr lang="en-US" dirty="0" smtClean="0"/>
              <a:t>…ribbon showed surface roughness to a bad degree…</a:t>
            </a:r>
          </a:p>
          <a:p>
            <a:pPr lvl="1"/>
            <a:r>
              <a:rPr lang="en-US" i="1" dirty="0"/>
              <a:t>…ribbon showed surface roughness to a bad degree</a:t>
            </a:r>
            <a:r>
              <a:rPr lang="en-US" i="1" dirty="0" smtClean="0"/>
              <a:t>…</a:t>
            </a:r>
            <a:endParaRPr lang="en-US" i="1" dirty="0"/>
          </a:p>
          <a:p>
            <a:r>
              <a:rPr lang="en-US" dirty="0" smtClean="0"/>
              <a:t>…the lab is located adjacent to the classroom…</a:t>
            </a:r>
          </a:p>
          <a:p>
            <a:pPr lvl="1"/>
            <a:r>
              <a:rPr lang="en-US" i="1" dirty="0" smtClean="0"/>
              <a:t>…the lab is adjacent to the classroom…</a:t>
            </a:r>
            <a:endParaRPr lang="en-US" i="1" dirty="0"/>
          </a:p>
          <a:p>
            <a:r>
              <a:rPr lang="en-US" dirty="0" smtClean="0"/>
              <a:t>…especially when the farmer can visibly see the tapeworm segments…</a:t>
            </a:r>
          </a:p>
          <a:p>
            <a:pPr lvl="1"/>
            <a:r>
              <a:rPr lang="en-US" dirty="0" smtClean="0"/>
              <a:t>…especially when the farmer can see the tapeworm segments…</a:t>
            </a:r>
          </a:p>
          <a:p>
            <a:pPr marL="411480" lvl="1" indent="0">
              <a:buNone/>
            </a:pPr>
            <a:endParaRPr lang="en-US" i="1" dirty="0" smtClean="0"/>
          </a:p>
        </p:txBody>
      </p:sp>
    </p:spTree>
    <p:extLst>
      <p:ext uri="{BB962C8B-B14F-4D97-AF65-F5344CB8AC3E}">
        <p14:creationId xmlns:p14="http://schemas.microsoft.com/office/powerpoint/2010/main" val="3401031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Redundant words</a:t>
            </a:r>
            <a:endParaRPr lang="en-US" dirty="0"/>
          </a:p>
        </p:txBody>
      </p:sp>
      <p:sp>
        <p:nvSpPr>
          <p:cNvPr id="3" name="Content Placeholder 2"/>
          <p:cNvSpPr>
            <a:spLocks noGrp="1"/>
          </p:cNvSpPr>
          <p:nvPr>
            <p:ph idx="1"/>
          </p:nvPr>
        </p:nvSpPr>
        <p:spPr/>
        <p:txBody>
          <a:bodyPr/>
          <a:lstStyle/>
          <a:p>
            <a:r>
              <a:rPr lang="en-US" u="sng" dirty="0" smtClean="0"/>
              <a:t>The reason for this increase </a:t>
            </a:r>
            <a:r>
              <a:rPr lang="en-US" dirty="0" smtClean="0"/>
              <a:t>in tissue levels is </a:t>
            </a:r>
            <a:r>
              <a:rPr lang="en-US" u="sng" dirty="0" smtClean="0"/>
              <a:t>probably due </a:t>
            </a:r>
            <a:r>
              <a:rPr lang="en-US" dirty="0" smtClean="0"/>
              <a:t>to de-novo biosynthesis.</a:t>
            </a:r>
          </a:p>
          <a:p>
            <a:pPr lvl="1"/>
            <a:r>
              <a:rPr lang="en-US" dirty="0" smtClean="0"/>
              <a:t>Tissue levels increased, probably because of de-novo biosynthesis.</a:t>
            </a:r>
          </a:p>
          <a:p>
            <a:r>
              <a:rPr lang="en-US" dirty="0" smtClean="0"/>
              <a:t>If problems arise in your office with regards to the completion of the CNF…</a:t>
            </a:r>
          </a:p>
          <a:p>
            <a:pPr lvl="1"/>
            <a:r>
              <a:rPr lang="en-US" dirty="0" smtClean="0"/>
              <a:t>If your office has problems completing the CNF</a:t>
            </a:r>
          </a:p>
          <a:p>
            <a:r>
              <a:rPr lang="en-US" dirty="0" smtClean="0"/>
              <a:t>We are at the present time in communication with the Board regarding…</a:t>
            </a:r>
          </a:p>
          <a:p>
            <a:pPr lvl="1"/>
            <a:r>
              <a:rPr lang="en-US" dirty="0" smtClean="0"/>
              <a:t>We are now in communication with the Board </a:t>
            </a:r>
            <a:r>
              <a:rPr lang="en-US" dirty="0" err="1" smtClean="0"/>
              <a:t>refarding</a:t>
            </a:r>
            <a:r>
              <a:rPr lang="en-US" dirty="0" smtClean="0"/>
              <a:t>…</a:t>
            </a:r>
          </a:p>
        </p:txBody>
      </p:sp>
    </p:spTree>
    <p:extLst>
      <p:ext uri="{BB962C8B-B14F-4D97-AF65-F5344CB8AC3E}">
        <p14:creationId xmlns:p14="http://schemas.microsoft.com/office/powerpoint/2010/main" val="16887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Redundant Words</a:t>
            </a:r>
            <a:endParaRPr lang="en-US" dirty="0"/>
          </a:p>
        </p:txBody>
      </p:sp>
      <p:sp>
        <p:nvSpPr>
          <p:cNvPr id="3" name="Content Placeholder 2"/>
          <p:cNvSpPr>
            <a:spLocks noGrp="1"/>
          </p:cNvSpPr>
          <p:nvPr>
            <p:ph idx="1"/>
          </p:nvPr>
        </p:nvSpPr>
        <p:spPr/>
        <p:txBody>
          <a:bodyPr/>
          <a:lstStyle/>
          <a:p>
            <a:r>
              <a:rPr lang="en-US" dirty="0" smtClean="0"/>
              <a:t>On a number of occasions during the summer reports were heard of strange disappearances.</a:t>
            </a:r>
          </a:p>
          <a:p>
            <a:pPr lvl="1"/>
            <a:r>
              <a:rPr lang="en-US" i="1" dirty="0" smtClean="0"/>
              <a:t>Strange disappearances were reported several times during the summer.</a:t>
            </a:r>
            <a:endParaRPr lang="en-US" i="1" dirty="0"/>
          </a:p>
          <a:p>
            <a:r>
              <a:rPr lang="en-US" dirty="0" smtClean="0"/>
              <a:t>Within a comparatively short period the college will need to make a provision for additional classrooms.</a:t>
            </a:r>
          </a:p>
          <a:p>
            <a:pPr lvl="1"/>
            <a:r>
              <a:rPr lang="en-US" i="1" dirty="0" smtClean="0"/>
              <a:t>Soon the college will need to provide extra classrooms.</a:t>
            </a:r>
          </a:p>
          <a:p>
            <a:r>
              <a:rPr lang="en-US" dirty="0" smtClean="0"/>
              <a:t>No concentration of pentane was detected in the immediate vicinity of the machine.</a:t>
            </a:r>
          </a:p>
          <a:p>
            <a:pPr lvl="1"/>
            <a:r>
              <a:rPr lang="en-US" i="1" dirty="0" smtClean="0"/>
              <a:t>No pentane was detected near the machine.</a:t>
            </a:r>
          </a:p>
        </p:txBody>
      </p:sp>
    </p:spTree>
    <p:extLst>
      <p:ext uri="{BB962C8B-B14F-4D97-AF65-F5344CB8AC3E}">
        <p14:creationId xmlns:p14="http://schemas.microsoft.com/office/powerpoint/2010/main" val="112477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experiment was conducted…</a:t>
            </a:r>
          </a:p>
          <a:p>
            <a:pPr lvl="1"/>
            <a:r>
              <a:rPr lang="en-US" dirty="0" smtClean="0"/>
              <a:t>The computer scientists experimented with the new code.</a:t>
            </a:r>
          </a:p>
          <a:p>
            <a:r>
              <a:rPr lang="en-US" dirty="0" smtClean="0"/>
              <a:t>The measurement was carried out…</a:t>
            </a:r>
          </a:p>
          <a:p>
            <a:pPr lvl="1"/>
            <a:r>
              <a:rPr lang="en-US" dirty="0" smtClean="0"/>
              <a:t>The room was measured.</a:t>
            </a:r>
          </a:p>
          <a:p>
            <a:r>
              <a:rPr lang="en-US" dirty="0" smtClean="0"/>
              <a:t>The treatment was undertaken…</a:t>
            </a:r>
          </a:p>
          <a:p>
            <a:pPr lvl="1"/>
            <a:r>
              <a:rPr lang="en-US" dirty="0" smtClean="0"/>
              <a:t>The little boy was treated for measles.</a:t>
            </a:r>
          </a:p>
          <a:p>
            <a:r>
              <a:rPr lang="en-US" dirty="0" smtClean="0"/>
              <a:t>Analysis were performed…</a:t>
            </a:r>
          </a:p>
          <a:p>
            <a:pPr lvl="1"/>
            <a:r>
              <a:rPr lang="en-US" dirty="0" smtClean="0"/>
              <a:t>The results were </a:t>
            </a:r>
            <a:r>
              <a:rPr lang="en-US" dirty="0" err="1" smtClean="0"/>
              <a:t>analysed</a:t>
            </a:r>
            <a:r>
              <a:rPr lang="en-US" dirty="0" smtClean="0"/>
              <a:t>.</a:t>
            </a:r>
          </a:p>
          <a:p>
            <a:r>
              <a:rPr lang="en-US" dirty="0" smtClean="0"/>
              <a:t>The chemical is easily absorbed, therefore spillage of the material on the skin should be avoided.</a:t>
            </a:r>
          </a:p>
          <a:p>
            <a:pPr lvl="1"/>
            <a:r>
              <a:rPr lang="en-US" dirty="0" smtClean="0"/>
              <a:t>Avoid spilling the chemical on the skin as it is easily absorbed.</a:t>
            </a:r>
          </a:p>
        </p:txBody>
      </p:sp>
    </p:spTree>
    <p:extLst>
      <p:ext uri="{BB962C8B-B14F-4D97-AF65-F5344CB8AC3E}">
        <p14:creationId xmlns:p14="http://schemas.microsoft.com/office/powerpoint/2010/main" val="323292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structure</a:t>
            </a:r>
            <a:endParaRPr lang="en-US" dirty="0"/>
          </a:p>
        </p:txBody>
      </p:sp>
      <p:sp>
        <p:nvSpPr>
          <p:cNvPr id="3" name="Content Placeholder 2"/>
          <p:cNvSpPr>
            <a:spLocks noGrp="1"/>
          </p:cNvSpPr>
          <p:nvPr>
            <p:ph idx="1"/>
          </p:nvPr>
        </p:nvSpPr>
        <p:spPr/>
        <p:txBody>
          <a:bodyPr/>
          <a:lstStyle/>
          <a:p>
            <a:r>
              <a:rPr lang="en-US" dirty="0" smtClean="0"/>
              <a:t>In the previous report the rationale for the studies in java was discussed</a:t>
            </a:r>
          </a:p>
          <a:p>
            <a:pPr lvl="1"/>
            <a:r>
              <a:rPr lang="en-US" dirty="0" smtClean="0"/>
              <a:t>We discussed the rationale for studies in java in the previous report.</a:t>
            </a:r>
          </a:p>
          <a:p>
            <a:pPr lvl="1"/>
            <a:r>
              <a:rPr lang="en-US" dirty="0" smtClean="0"/>
              <a:t>The previous report discussed the rational for studies in java.</a:t>
            </a:r>
            <a:endParaRPr lang="en-US" dirty="0"/>
          </a:p>
          <a:p>
            <a:r>
              <a:rPr lang="en-US" dirty="0" smtClean="0"/>
              <a:t>A study of reasons for using java was performed.</a:t>
            </a:r>
          </a:p>
          <a:p>
            <a:pPr lvl="1"/>
            <a:r>
              <a:rPr lang="en-US" dirty="0" smtClean="0"/>
              <a:t>We studied the reasons for using java.</a:t>
            </a:r>
          </a:p>
        </p:txBody>
      </p:sp>
    </p:spTree>
    <p:extLst>
      <p:ext uri="{BB962C8B-B14F-4D97-AF65-F5344CB8AC3E}">
        <p14:creationId xmlns:p14="http://schemas.microsoft.com/office/powerpoint/2010/main" val="290384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Kirk and </a:t>
            </a:r>
            <a:r>
              <a:rPr lang="en-US" dirty="0" err="1" smtClean="0"/>
              <a:t>Turkman</a:t>
            </a:r>
            <a:endParaRPr lang="en-US" dirty="0"/>
          </a:p>
        </p:txBody>
      </p:sp>
      <p:sp>
        <p:nvSpPr>
          <p:cNvPr id="3" name="Content Placeholder 2"/>
          <p:cNvSpPr>
            <a:spLocks noGrp="1"/>
          </p:cNvSpPr>
          <p:nvPr>
            <p:ph idx="1"/>
          </p:nvPr>
        </p:nvSpPr>
        <p:spPr/>
        <p:txBody>
          <a:bodyPr/>
          <a:lstStyle/>
          <a:p>
            <a:pPr marL="114300" indent="0">
              <a:buNone/>
            </a:pPr>
            <a:r>
              <a:rPr lang="en-US" dirty="0" smtClean="0"/>
              <a:t>We are not arguing for a complete ban on passive structures in scientific and technical writing; we think their use should be restricted to places where they have a specific function. A normal variety of structures should be used, including occasional personal references, with a limited number of passives.</a:t>
            </a:r>
            <a:endParaRPr lang="en-US" dirty="0"/>
          </a:p>
        </p:txBody>
      </p:sp>
    </p:spTree>
    <p:extLst>
      <p:ext uri="{BB962C8B-B14F-4D97-AF65-F5344CB8AC3E}">
        <p14:creationId xmlns:p14="http://schemas.microsoft.com/office/powerpoint/2010/main" val="236894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style</a:t>
            </a:r>
            <a:endParaRPr lang="en-US" dirty="0"/>
          </a:p>
        </p:txBody>
      </p:sp>
      <p:sp>
        <p:nvSpPr>
          <p:cNvPr id="3" name="Content Placeholder 2"/>
          <p:cNvSpPr>
            <a:spLocks noGrp="1"/>
          </p:cNvSpPr>
          <p:nvPr>
            <p:ph idx="1"/>
          </p:nvPr>
        </p:nvSpPr>
        <p:spPr/>
        <p:txBody>
          <a:bodyPr/>
          <a:lstStyle/>
          <a:p>
            <a:r>
              <a:rPr lang="en-US" dirty="0" smtClean="0"/>
              <a:t>Writing is efficient if it meets its purpose</a:t>
            </a:r>
          </a:p>
          <a:p>
            <a:r>
              <a:rPr lang="en-US" dirty="0" smtClean="0"/>
              <a:t>Ability to manipulate code to meet certain ends</a:t>
            </a:r>
          </a:p>
          <a:p>
            <a:r>
              <a:rPr lang="en-US" dirty="0" smtClean="0"/>
              <a:t>Effective style for communication of information: what is clearest and quickest</a:t>
            </a:r>
          </a:p>
          <a:p>
            <a:r>
              <a:rPr lang="en-US" dirty="0" smtClean="0"/>
              <a:t>Flexible use of code: do not restrict yourself to jargon or passive or roundabout or impersona</a:t>
            </a:r>
            <a:r>
              <a:rPr lang="en-US" dirty="0"/>
              <a:t>l</a:t>
            </a:r>
            <a:r>
              <a:rPr lang="en-US" dirty="0" smtClean="0"/>
              <a:t> constructions </a:t>
            </a:r>
          </a:p>
          <a:p>
            <a:pPr marL="0" indent="0">
              <a:buNone/>
            </a:pPr>
            <a:endParaRPr lang="en-US" dirty="0"/>
          </a:p>
        </p:txBody>
      </p:sp>
    </p:spTree>
    <p:extLst>
      <p:ext uri="{BB962C8B-B14F-4D97-AF65-F5344CB8AC3E}">
        <p14:creationId xmlns:p14="http://schemas.microsoft.com/office/powerpoint/2010/main" val="2907256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versus impersonal</a:t>
            </a:r>
            <a:endParaRPr lang="en-US" dirty="0"/>
          </a:p>
        </p:txBody>
      </p:sp>
      <p:sp>
        <p:nvSpPr>
          <p:cNvPr id="3" name="Content Placeholder 2"/>
          <p:cNvSpPr>
            <a:spLocks noGrp="1"/>
          </p:cNvSpPr>
          <p:nvPr>
            <p:ph idx="1"/>
          </p:nvPr>
        </p:nvSpPr>
        <p:spPr/>
        <p:txBody>
          <a:bodyPr/>
          <a:lstStyle/>
          <a:p>
            <a:pPr marL="114300" indent="0">
              <a:buNone/>
            </a:pPr>
            <a:r>
              <a:rPr lang="en-US" dirty="0" smtClean="0"/>
              <a:t>The present writer went outside the door and rain was felt. It was observed that the sky was overcast and further that darkness had commenced.</a:t>
            </a:r>
          </a:p>
          <a:p>
            <a:pPr marL="114300" indent="0">
              <a:buNone/>
            </a:pPr>
            <a:r>
              <a:rPr lang="en-US" dirty="0"/>
              <a:t>	</a:t>
            </a:r>
            <a:r>
              <a:rPr lang="en-US" dirty="0" smtClean="0"/>
              <a:t>or</a:t>
            </a:r>
          </a:p>
          <a:p>
            <a:pPr marL="114300" indent="0">
              <a:buNone/>
            </a:pPr>
            <a:r>
              <a:rPr lang="en-US" dirty="0" smtClean="0"/>
              <a:t>I went outside the door and I felt the rain. By inspection I observed that the sky was overcast and I saw it was getting dark.</a:t>
            </a:r>
          </a:p>
          <a:p>
            <a:pPr marL="114300" indent="0">
              <a:buNone/>
            </a:pPr>
            <a:r>
              <a:rPr lang="en-US" dirty="0"/>
              <a:t>	</a:t>
            </a:r>
            <a:r>
              <a:rPr lang="en-US" dirty="0" smtClean="0"/>
              <a:t>or</a:t>
            </a:r>
          </a:p>
          <a:p>
            <a:pPr marL="114300" indent="0">
              <a:buNone/>
            </a:pPr>
            <a:r>
              <a:rPr lang="en-US" dirty="0" smtClean="0"/>
              <a:t>I went outside and felt the rain. The sky was overcast and it was getting dark,</a:t>
            </a:r>
          </a:p>
        </p:txBody>
      </p:sp>
    </p:spTree>
    <p:extLst>
      <p:ext uri="{BB962C8B-B14F-4D97-AF65-F5344CB8AC3E}">
        <p14:creationId xmlns:p14="http://schemas.microsoft.com/office/powerpoint/2010/main" val="217919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science</a:t>
            </a:r>
            <a:endParaRPr lang="en-US" dirty="0"/>
          </a:p>
        </p:txBody>
      </p:sp>
      <p:sp>
        <p:nvSpPr>
          <p:cNvPr id="3" name="Content Placeholder 2"/>
          <p:cNvSpPr>
            <a:spLocks noGrp="1"/>
          </p:cNvSpPr>
          <p:nvPr>
            <p:ph idx="1"/>
          </p:nvPr>
        </p:nvSpPr>
        <p:spPr/>
        <p:txBody>
          <a:bodyPr/>
          <a:lstStyle/>
          <a:p>
            <a:pPr marL="114300" indent="0">
              <a:buNone/>
            </a:pPr>
            <a:r>
              <a:rPr lang="en-US" dirty="0" smtClean="0"/>
              <a:t>This was believed to be because of an increase in the number of users.</a:t>
            </a:r>
          </a:p>
          <a:p>
            <a:pPr marL="114300" indent="0">
              <a:buNone/>
            </a:pPr>
            <a:r>
              <a:rPr lang="en-US" dirty="0" smtClean="0"/>
              <a:t>	</a:t>
            </a:r>
            <a:r>
              <a:rPr lang="en-US" i="1" dirty="0" smtClean="0"/>
              <a:t>I believed this to be because of an increase in the number of users.</a:t>
            </a:r>
          </a:p>
          <a:p>
            <a:pPr marL="114300" indent="0">
              <a:buNone/>
            </a:pPr>
            <a:endParaRPr lang="en-US" i="1" dirty="0"/>
          </a:p>
          <a:p>
            <a:pPr marL="114300" indent="0">
              <a:buNone/>
            </a:pPr>
            <a:r>
              <a:rPr lang="en-US" dirty="0" smtClean="0"/>
              <a:t>The work was carried out in the third floor computer lab.</a:t>
            </a:r>
          </a:p>
          <a:p>
            <a:pPr marL="114300" indent="0">
              <a:buNone/>
            </a:pPr>
            <a:r>
              <a:rPr lang="en-US" dirty="0"/>
              <a:t>	</a:t>
            </a:r>
            <a:r>
              <a:rPr lang="en-US" i="1" dirty="0"/>
              <a:t>W</a:t>
            </a:r>
            <a:r>
              <a:rPr lang="en-US" i="1" dirty="0" smtClean="0"/>
              <a:t>e worked in the third floor computer lab.</a:t>
            </a:r>
            <a:endParaRPr lang="en-US" i="1" dirty="0"/>
          </a:p>
        </p:txBody>
      </p:sp>
    </p:spTree>
    <p:extLst>
      <p:ext uri="{BB962C8B-B14F-4D97-AF65-F5344CB8AC3E}">
        <p14:creationId xmlns:p14="http://schemas.microsoft.com/office/powerpoint/2010/main" val="421180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versus impersonal</a:t>
            </a:r>
            <a:endParaRPr lang="en-US" dirty="0"/>
          </a:p>
        </p:txBody>
      </p:sp>
      <p:sp>
        <p:nvSpPr>
          <p:cNvPr id="3" name="Content Placeholder 2"/>
          <p:cNvSpPr>
            <a:spLocks noGrp="1"/>
          </p:cNvSpPr>
          <p:nvPr>
            <p:ph idx="1"/>
          </p:nvPr>
        </p:nvSpPr>
        <p:spPr/>
        <p:txBody>
          <a:bodyPr/>
          <a:lstStyle/>
          <a:p>
            <a:pPr marL="114300" indent="0">
              <a:buNone/>
            </a:pPr>
            <a:r>
              <a:rPr lang="en-US" dirty="0" smtClean="0"/>
              <a:t>Finally, further attempts have been made to update the software.</a:t>
            </a:r>
          </a:p>
          <a:p>
            <a:pPr marL="114300" indent="0">
              <a:buNone/>
            </a:pPr>
            <a:r>
              <a:rPr lang="en-US" dirty="0"/>
              <a:t>	</a:t>
            </a:r>
            <a:r>
              <a:rPr lang="en-US" i="1" dirty="0"/>
              <a:t>F</a:t>
            </a:r>
            <a:r>
              <a:rPr lang="en-US" i="1" dirty="0" smtClean="0"/>
              <a:t>inally, we have tried again to update the software.</a:t>
            </a:r>
          </a:p>
          <a:p>
            <a:pPr marL="114300" indent="0">
              <a:buNone/>
            </a:pPr>
            <a:endParaRPr lang="en-US" i="1" dirty="0"/>
          </a:p>
          <a:p>
            <a:pPr marL="114300" indent="0">
              <a:buNone/>
            </a:pPr>
            <a:r>
              <a:rPr lang="en-US" dirty="0" smtClean="0"/>
              <a:t>Current work has therefore been aimed at establishing the nature of this non-specific effect.</a:t>
            </a:r>
          </a:p>
          <a:p>
            <a:pPr marL="114300" indent="0">
              <a:buNone/>
            </a:pPr>
            <a:r>
              <a:rPr lang="en-US" dirty="0"/>
              <a:t>	</a:t>
            </a:r>
            <a:r>
              <a:rPr lang="en-US" i="1" dirty="0" smtClean="0"/>
              <a:t>So, we are trying to find out how this non-specific effect works. </a:t>
            </a:r>
            <a:endParaRPr lang="en-US" i="1" dirty="0"/>
          </a:p>
        </p:txBody>
      </p:sp>
    </p:spTree>
    <p:extLst>
      <p:ext uri="{BB962C8B-B14F-4D97-AF65-F5344CB8AC3E}">
        <p14:creationId xmlns:p14="http://schemas.microsoft.com/office/powerpoint/2010/main" val="329317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Long Sentences</a:t>
            </a:r>
            <a:br>
              <a:rPr lang="en-US" dirty="0" smtClean="0"/>
            </a:br>
            <a:r>
              <a:rPr lang="en-US" dirty="0" smtClean="0"/>
              <a:t>Rewrite:</a:t>
            </a:r>
            <a:endParaRPr lang="en-US" dirty="0"/>
          </a:p>
        </p:txBody>
      </p:sp>
      <p:sp>
        <p:nvSpPr>
          <p:cNvPr id="3" name="Content Placeholder 2"/>
          <p:cNvSpPr>
            <a:spLocks noGrp="1"/>
          </p:cNvSpPr>
          <p:nvPr>
            <p:ph idx="1"/>
          </p:nvPr>
        </p:nvSpPr>
        <p:spPr/>
        <p:txBody>
          <a:bodyPr/>
          <a:lstStyle/>
          <a:p>
            <a:pPr marL="0" indent="0">
              <a:buNone/>
            </a:pPr>
            <a:r>
              <a:rPr lang="en-US" dirty="0" smtClean="0"/>
              <a:t>College level courses in English composition and creative writing help broaden skills beyond the technical ‘myopia’ common to many IT professionals, enabling them to establish rapport and truly communicate with their clients.</a:t>
            </a:r>
            <a:endParaRPr lang="en-US" dirty="0"/>
          </a:p>
        </p:txBody>
      </p:sp>
    </p:spTree>
    <p:extLst>
      <p:ext uri="{BB962C8B-B14F-4D97-AF65-F5344CB8AC3E}">
        <p14:creationId xmlns:p14="http://schemas.microsoft.com/office/powerpoint/2010/main" val="1343126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ewrite</a:t>
            </a:r>
            <a:endParaRPr lang="en-US" dirty="0"/>
          </a:p>
        </p:txBody>
      </p:sp>
      <p:sp>
        <p:nvSpPr>
          <p:cNvPr id="3" name="Content Placeholder 2"/>
          <p:cNvSpPr>
            <a:spLocks noGrp="1"/>
          </p:cNvSpPr>
          <p:nvPr>
            <p:ph idx="1"/>
          </p:nvPr>
        </p:nvSpPr>
        <p:spPr/>
        <p:txBody>
          <a:bodyPr/>
          <a:lstStyle/>
          <a:p>
            <a:pPr marL="0" indent="0">
              <a:buNone/>
            </a:pPr>
            <a:r>
              <a:rPr lang="en-US" dirty="0" smtClean="0"/>
              <a:t>Your job efficiency may depend on how well others communicate, as well, because your daily work often depends on somebody’s writing skills to communicate with the test department or with a customer.</a:t>
            </a:r>
          </a:p>
          <a:p>
            <a:pPr marL="0" indent="0">
              <a:buNone/>
            </a:pPr>
            <a:r>
              <a:rPr lang="en-US" dirty="0"/>
              <a:t>	</a:t>
            </a:r>
            <a:r>
              <a:rPr lang="en-US" dirty="0" smtClean="0"/>
              <a:t>		(from Rutherford)</a:t>
            </a:r>
            <a:endParaRPr lang="en-US" dirty="0"/>
          </a:p>
        </p:txBody>
      </p:sp>
    </p:spTree>
    <p:extLst>
      <p:ext uri="{BB962C8B-B14F-4D97-AF65-F5344CB8AC3E}">
        <p14:creationId xmlns:p14="http://schemas.microsoft.com/office/powerpoint/2010/main" val="1616813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words</a:t>
            </a:r>
            <a:endParaRPr lang="en-US" dirty="0"/>
          </a:p>
        </p:txBody>
      </p:sp>
      <p:sp>
        <p:nvSpPr>
          <p:cNvPr id="3" name="Content Placeholder 2"/>
          <p:cNvSpPr>
            <a:spLocks noGrp="1"/>
          </p:cNvSpPr>
          <p:nvPr>
            <p:ph idx="1"/>
          </p:nvPr>
        </p:nvSpPr>
        <p:spPr/>
        <p:txBody>
          <a:bodyPr/>
          <a:lstStyle/>
          <a:p>
            <a:pPr marL="0" indent="0">
              <a:buNone/>
            </a:pPr>
            <a:r>
              <a:rPr lang="en-US" dirty="0" smtClean="0"/>
              <a:t>This work has involved acquisition of skills and techniques required when working with…</a:t>
            </a:r>
          </a:p>
          <a:p>
            <a:pPr marL="0" indent="0">
              <a:buNone/>
            </a:pPr>
            <a:endParaRPr lang="en-US" dirty="0"/>
          </a:p>
          <a:p>
            <a:pPr marL="0" indent="0" algn="ctr">
              <a:buNone/>
            </a:pPr>
            <a:r>
              <a:rPr lang="en-US" dirty="0" smtClean="0"/>
              <a:t>V.</a:t>
            </a:r>
          </a:p>
          <a:p>
            <a:pPr marL="0" indent="0">
              <a:buNone/>
            </a:pPr>
            <a:endParaRPr lang="en-US" dirty="0"/>
          </a:p>
          <a:p>
            <a:pPr marL="0" indent="0">
              <a:buNone/>
            </a:pPr>
            <a:r>
              <a:rPr lang="en-US" dirty="0" smtClean="0"/>
              <a:t>In this work we have learned new ways of working with…</a:t>
            </a:r>
            <a:endParaRPr lang="en-US" dirty="0"/>
          </a:p>
        </p:txBody>
      </p:sp>
    </p:spTree>
    <p:extLst>
      <p:ext uri="{BB962C8B-B14F-4D97-AF65-F5344CB8AC3E}">
        <p14:creationId xmlns:p14="http://schemas.microsoft.com/office/powerpoint/2010/main" val="3149467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words</a:t>
            </a:r>
            <a:endParaRPr lang="en-US" dirty="0"/>
          </a:p>
        </p:txBody>
      </p:sp>
      <p:sp>
        <p:nvSpPr>
          <p:cNvPr id="3" name="Content Placeholder 2"/>
          <p:cNvSpPr>
            <a:spLocks noGrp="1"/>
          </p:cNvSpPr>
          <p:nvPr>
            <p:ph idx="1"/>
          </p:nvPr>
        </p:nvSpPr>
        <p:spPr/>
        <p:txBody>
          <a:bodyPr/>
          <a:lstStyle/>
          <a:p>
            <a:pPr marL="0" indent="0">
              <a:buNone/>
            </a:pPr>
            <a:r>
              <a:rPr lang="en-US" dirty="0" smtClean="0"/>
              <a:t>…the stability of the metal-carbon bond is enhanced by co-ordination…</a:t>
            </a:r>
          </a:p>
          <a:p>
            <a:pPr marL="0" indent="0">
              <a:buNone/>
            </a:pPr>
            <a:endParaRPr lang="en-US" dirty="0"/>
          </a:p>
          <a:p>
            <a:pPr marL="0" indent="0" algn="ctr">
              <a:buNone/>
            </a:pPr>
            <a:r>
              <a:rPr lang="en-US" dirty="0" smtClean="0"/>
              <a:t>v.</a:t>
            </a:r>
          </a:p>
          <a:p>
            <a:pPr marL="0" indent="0">
              <a:buNone/>
            </a:pPr>
            <a:endParaRPr lang="en-US" dirty="0"/>
          </a:p>
          <a:p>
            <a:pPr marL="0" indent="0">
              <a:buNone/>
            </a:pPr>
            <a:r>
              <a:rPr lang="en-US" dirty="0" smtClean="0"/>
              <a:t>…co-ordination improves the stability of the metal carbon bond…</a:t>
            </a:r>
            <a:endParaRPr lang="en-US" dirty="0"/>
          </a:p>
        </p:txBody>
      </p:sp>
    </p:spTree>
    <p:extLst>
      <p:ext uri="{BB962C8B-B14F-4D97-AF65-F5344CB8AC3E}">
        <p14:creationId xmlns:p14="http://schemas.microsoft.com/office/powerpoint/2010/main" val="15397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 words</a:t>
            </a:r>
            <a:endParaRPr lang="en-US" dirty="0"/>
          </a:p>
        </p:txBody>
      </p:sp>
      <p:sp>
        <p:nvSpPr>
          <p:cNvPr id="3" name="Content Placeholder 2"/>
          <p:cNvSpPr>
            <a:spLocks noGrp="1"/>
          </p:cNvSpPr>
          <p:nvPr>
            <p:ph idx="1"/>
          </p:nvPr>
        </p:nvSpPr>
        <p:spPr/>
        <p:txBody>
          <a:bodyPr/>
          <a:lstStyle/>
          <a:p>
            <a:pPr marL="0" indent="0">
              <a:buNone/>
            </a:pPr>
            <a:r>
              <a:rPr lang="en-US" dirty="0" smtClean="0"/>
              <a:t>…the gas cell exhibits an absorption profile with a ‘Lamb’ dip…</a:t>
            </a:r>
          </a:p>
          <a:p>
            <a:pPr marL="0" indent="0">
              <a:buNone/>
            </a:pPr>
            <a:endParaRPr lang="en-US" dirty="0"/>
          </a:p>
          <a:p>
            <a:pPr marL="0" indent="0" algn="ctr">
              <a:buNone/>
            </a:pPr>
            <a:r>
              <a:rPr lang="en-US" dirty="0" smtClean="0"/>
              <a:t>v.</a:t>
            </a:r>
          </a:p>
          <a:p>
            <a:pPr marL="0" indent="0">
              <a:buNone/>
            </a:pPr>
            <a:endParaRPr lang="en-US" dirty="0"/>
          </a:p>
          <a:p>
            <a:pPr marL="0" indent="0">
              <a:buNone/>
            </a:pPr>
            <a:r>
              <a:rPr lang="en-US" dirty="0" smtClean="0"/>
              <a:t>…the gas cell has an absorption profile with a ‘Lamb’ dip</a:t>
            </a:r>
            <a:endParaRPr lang="en-US" dirty="0"/>
          </a:p>
        </p:txBody>
      </p:sp>
    </p:spTree>
    <p:extLst>
      <p:ext uri="{BB962C8B-B14F-4D97-AF65-F5344CB8AC3E}">
        <p14:creationId xmlns:p14="http://schemas.microsoft.com/office/powerpoint/2010/main" val="2364800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Impressive?</a:t>
            </a:r>
            <a:endParaRPr lang="en-US" dirty="0"/>
          </a:p>
        </p:txBody>
      </p:sp>
      <p:sp>
        <p:nvSpPr>
          <p:cNvPr id="3" name="Content Placeholder 2"/>
          <p:cNvSpPr>
            <a:spLocks noGrp="1"/>
          </p:cNvSpPr>
          <p:nvPr>
            <p:ph idx="1"/>
          </p:nvPr>
        </p:nvSpPr>
        <p:spPr/>
        <p:txBody>
          <a:bodyPr/>
          <a:lstStyle/>
          <a:p>
            <a:r>
              <a:rPr lang="en-US" dirty="0" smtClean="0"/>
              <a:t>…with adequate ancillary </a:t>
            </a:r>
            <a:r>
              <a:rPr lang="en-US" dirty="0" err="1" smtClean="0"/>
              <a:t>labour</a:t>
            </a:r>
            <a:r>
              <a:rPr lang="en-US" dirty="0" smtClean="0"/>
              <a:t> to assist…</a:t>
            </a:r>
          </a:p>
          <a:p>
            <a:r>
              <a:rPr lang="en-US" dirty="0" smtClean="0"/>
              <a:t>The precise mechanism responsible for this antagonism cannot be elucidated…</a:t>
            </a:r>
          </a:p>
          <a:p>
            <a:r>
              <a:rPr lang="en-US" dirty="0" smtClean="0"/>
              <a:t>When the lines are symmetrically placed about the </a:t>
            </a:r>
            <a:r>
              <a:rPr lang="en-US" dirty="0" err="1" smtClean="0"/>
              <a:t>centre</a:t>
            </a:r>
            <a:r>
              <a:rPr lang="en-US" dirty="0" smtClean="0"/>
              <a:t> of the gain curve, the perturbations in frequency usually disappear. </a:t>
            </a:r>
          </a:p>
          <a:p>
            <a:pPr marL="0" indent="0">
              <a:buNone/>
            </a:pPr>
            <a:endParaRPr lang="en-US" dirty="0"/>
          </a:p>
        </p:txBody>
      </p:sp>
    </p:spTree>
    <p:extLst>
      <p:ext uri="{BB962C8B-B14F-4D97-AF65-F5344CB8AC3E}">
        <p14:creationId xmlns:p14="http://schemas.microsoft.com/office/powerpoint/2010/main" val="1267376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Decode the expressions that have been garbled with overly formal words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Nothing flourishes like prosperity.</a:t>
            </a:r>
          </a:p>
          <a:p>
            <a:pPr marL="0" indent="0">
              <a:buNone/>
            </a:pPr>
            <a:endParaRPr lang="en-US" dirty="0"/>
          </a:p>
          <a:p>
            <a:pPr marL="0" indent="0">
              <a:buNone/>
            </a:pPr>
            <a:r>
              <a:rPr lang="en-US" dirty="0" smtClean="0"/>
              <a:t>If you can’t subjugate them enroll.</a:t>
            </a:r>
          </a:p>
          <a:p>
            <a:pPr marL="0" indent="0">
              <a:buNone/>
            </a:pPr>
            <a:endParaRPr lang="en-US" dirty="0"/>
          </a:p>
          <a:p>
            <a:pPr marL="0" indent="0">
              <a:buNone/>
            </a:pPr>
            <a:r>
              <a:rPr lang="en-US" dirty="0" smtClean="0"/>
              <a:t>Rapidity of motion makes refuse and debris.</a:t>
            </a:r>
          </a:p>
          <a:p>
            <a:pPr marL="0" indent="0">
              <a:buNone/>
            </a:pPr>
            <a:endParaRPr lang="en-US" dirty="0"/>
          </a:p>
          <a:p>
            <a:pPr marL="0" indent="0">
              <a:buNone/>
            </a:pPr>
            <a:r>
              <a:rPr lang="en-US" dirty="0" smtClean="0"/>
              <a:t>Dual craniums are superior to sole examples. </a:t>
            </a:r>
          </a:p>
          <a:p>
            <a:pPr marL="0" indent="0">
              <a:buNone/>
            </a:pPr>
            <a:endParaRPr lang="en-US" dirty="0" smtClean="0"/>
          </a:p>
          <a:p>
            <a:pPr marL="0" indent="0">
              <a:buNone/>
            </a:pPr>
            <a:r>
              <a:rPr lang="en-US" dirty="0" smtClean="0"/>
              <a:t>Bestir yourself and detect the redolence of java.</a:t>
            </a:r>
            <a:endParaRPr lang="en-US" dirty="0"/>
          </a:p>
        </p:txBody>
      </p:sp>
    </p:spTree>
    <p:extLst>
      <p:ext uri="{BB962C8B-B14F-4D97-AF65-F5344CB8AC3E}">
        <p14:creationId xmlns:p14="http://schemas.microsoft.com/office/powerpoint/2010/main" val="25766232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1357</TotalTime>
  <Words>904</Words>
  <Application>Microsoft Office PowerPoint</Application>
  <PresentationFormat>On-screen Show (4:3)</PresentationFormat>
  <Paragraphs>128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Apothecary</vt:lpstr>
      <vt:lpstr>Style for readability</vt:lpstr>
      <vt:lpstr>Functional style</vt:lpstr>
      <vt:lpstr>Long Sentences Rewrite:</vt:lpstr>
      <vt:lpstr>Rewrite</vt:lpstr>
      <vt:lpstr>Long words</vt:lpstr>
      <vt:lpstr>Long words</vt:lpstr>
      <vt:lpstr>Difficult words</vt:lpstr>
      <vt:lpstr>Impressive?</vt:lpstr>
      <vt:lpstr>Decode the expressions that have been garbled with overly formal words</vt:lpstr>
      <vt:lpstr>Latinate/French v. Anglo Saxon</vt:lpstr>
      <vt:lpstr>Jargon</vt:lpstr>
      <vt:lpstr>Ladders of abstraction</vt:lpstr>
      <vt:lpstr>Unnecessary words</vt:lpstr>
      <vt:lpstr>Unnecessary words</vt:lpstr>
      <vt:lpstr>Redundant words</vt:lpstr>
      <vt:lpstr>Redundant Words</vt:lpstr>
      <vt:lpstr>Nominalization</vt:lpstr>
      <vt:lpstr>Passive structure</vt:lpstr>
      <vt:lpstr>Kirk and Turkman</vt:lpstr>
      <vt:lpstr>Personal versus impersonal</vt:lpstr>
      <vt:lpstr>In science</vt:lpstr>
      <vt:lpstr>Personal versus impersonal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for readability</dc:title>
  <dc:creator>Sristi</dc:creator>
  <cp:lastModifiedBy>Sristi</cp:lastModifiedBy>
  <cp:revision>16</cp:revision>
  <dcterms:created xsi:type="dcterms:W3CDTF">2014-09-14T07:54:17Z</dcterms:created>
  <dcterms:modified xsi:type="dcterms:W3CDTF">2014-09-16T02:26:31Z</dcterms:modified>
</cp:coreProperties>
</file>