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840040"/>
            <a:ext cx="7771680" cy="78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1c4587"/>
                </a:solidFill>
                <a:latin typeface="Arial"/>
                <a:ea typeface="Arial"/>
              </a:rPr>
              <a:t>Anju Shahi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1c4587"/>
                </a:solidFill>
                <a:latin typeface="Arial"/>
                <a:ea typeface="Arial"/>
              </a:rPr>
              <a:t>Sagar Giri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1c4587"/>
                </a:solidFill>
                <a:latin typeface="Arial"/>
                <a:ea typeface="Arial"/>
              </a:rPr>
              <a:t>Suman Thapa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 sz="3000">
                <a:solidFill>
                  <a:srgbClr val="1c4587"/>
                </a:solidFill>
                <a:latin typeface="Arial"/>
                <a:ea typeface="Arial"/>
              </a:rPr>
              <a:t>Krishna Chauhan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85800" y="158328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cc0000"/>
                </a:solidFill>
                <a:latin typeface="Arial"/>
                <a:ea typeface="Arial"/>
              </a:rPr>
              <a:t>Group B - Section B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685800" y="42372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Technical Writing Presentation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400">
                <a:solidFill>
                  <a:srgbClr val="000000"/>
                </a:solidFill>
                <a:latin typeface="Arial"/>
                <a:ea typeface="Arial"/>
              </a:rPr>
              <a:t>Comparison (2013 Vs. 2014) - Male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1" name="Shape 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8280" y="1200240"/>
            <a:ext cx="7067160" cy="372492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332280"/>
            <a:ext cx="8228880" cy="35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</a:rPr>
              <a:t>Male 2014 Vs. Female 2014</a:t>
            </a:r>
            <a:endParaRPr/>
          </a:p>
        </p:txBody>
      </p:sp>
      <p:pic>
        <p:nvPicPr>
          <p:cNvPr id="114" name="Shape 10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38000"/>
            <a:ext cx="4799880" cy="4404960"/>
          </a:xfrm>
          <a:prstGeom prst="rect">
            <a:avLst/>
          </a:prstGeom>
          <a:ln>
            <a:noFill/>
          </a:ln>
        </p:spPr>
      </p:pic>
      <p:pic>
        <p:nvPicPr>
          <p:cNvPr id="115" name="Shape 10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23840" y="738000"/>
            <a:ext cx="4441680" cy="440496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74320" y="1702440"/>
            <a:ext cx="6768000" cy="13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Ubuntu"/>
                <a:ea typeface="Arial"/>
              </a:rPr>
              <a:t>Thank You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85800" y="2840040"/>
            <a:ext cx="7771680" cy="78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Sagar Giri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685800" y="1583280"/>
            <a:ext cx="7771680" cy="115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Weekly page reach by </a:t>
            </a:r>
            <a:r>
              <a:rPr b="1" lang="en-US" sz="4800">
                <a:solidFill>
                  <a:srgbClr val="ff0000"/>
                </a:solidFill>
                <a:latin typeface="Arial"/>
                <a:ea typeface="Arial"/>
              </a:rPr>
              <a:t>demographics </a:t>
            </a:r>
            <a:r>
              <a:rPr b="1" lang="en-US" sz="4800">
                <a:solidFill>
                  <a:srgbClr val="980000"/>
                </a:solidFill>
                <a:latin typeface="Arial"/>
                <a:ea typeface="Arial"/>
              </a:rPr>
              <a:t>(Male &amp; Female)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160" y="836640"/>
            <a:ext cx="4428720" cy="4100040"/>
          </a:xfrm>
          <a:prstGeom prst="rect">
            <a:avLst/>
          </a:prstGeom>
          <a:ln>
            <a:noFill/>
          </a:ln>
        </p:spPr>
      </p:pic>
      <p:pic>
        <p:nvPicPr>
          <p:cNvPr id="78" name="Shape 3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2720" y="891360"/>
            <a:ext cx="4206600" cy="41000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64160" y="401040"/>
            <a:ext cx="261108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2013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842720" y="401040"/>
            <a:ext cx="261108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2014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343800" y="45720"/>
            <a:ext cx="3607560" cy="35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Data comparison 2013 Vs. 2014 - Female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</p:sp>
      <p:pic>
        <p:nvPicPr>
          <p:cNvPr id="85" name="Shape 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05920"/>
            <a:ext cx="8228880" cy="46159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Shape 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0" y="152280"/>
            <a:ext cx="8751240" cy="47714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400">
                <a:solidFill>
                  <a:srgbClr val="000000"/>
                </a:solidFill>
                <a:latin typeface="Arial"/>
                <a:ea typeface="Arial"/>
              </a:rPr>
              <a:t>Comparison (2013 Vs. 2014) - Female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Shape 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2200" y="1063440"/>
            <a:ext cx="7778520" cy="39189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0760" y="527400"/>
            <a:ext cx="261108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2013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63360" y="527400"/>
            <a:ext cx="261108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2014</a:t>
            </a:r>
            <a:endParaRPr/>
          </a:p>
        </p:txBody>
      </p:sp>
      <p:pic>
        <p:nvPicPr>
          <p:cNvPr id="97" name="Shape 7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760" y="962640"/>
            <a:ext cx="3882600" cy="3664800"/>
          </a:xfrm>
          <a:prstGeom prst="rect">
            <a:avLst/>
          </a:prstGeom>
          <a:ln>
            <a:noFill/>
          </a:ln>
        </p:spPr>
      </p:pic>
      <p:pic>
        <p:nvPicPr>
          <p:cNvPr id="98" name="Shape 7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63360" y="962640"/>
            <a:ext cx="3882600" cy="366480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343800" y="45720"/>
            <a:ext cx="3607560" cy="35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Data comparison 2013 Vs. 2014 - Male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3" name="Shape 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8040" y="786240"/>
            <a:ext cx="7387200" cy="407664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07" name="Shape 9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52280"/>
            <a:ext cx="8814240" cy="477288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8749080" y="0"/>
            <a:ext cx="394200" cy="33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