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883E81-B99D-474E-92E7-CA38D2475A8F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24BEE89-8049-4D96-8679-E8714B9038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Letters and Memoranda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0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opening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reference to your inquiry please find attached</a:t>
            </a:r>
          </a:p>
          <a:p>
            <a:r>
              <a:rPr lang="en-US" dirty="0" smtClean="0"/>
              <a:t>I am writing to tell you that</a:t>
            </a:r>
          </a:p>
          <a:p>
            <a:r>
              <a:rPr lang="en-US" dirty="0" smtClean="0"/>
              <a:t>We have received your letter</a:t>
            </a:r>
          </a:p>
          <a:p>
            <a:r>
              <a:rPr lang="en-US" dirty="0" smtClean="0"/>
              <a:t>Please find enclosed</a:t>
            </a:r>
          </a:p>
          <a:p>
            <a:pPr lvl="1"/>
            <a:r>
              <a:rPr lang="en-US" dirty="0" smtClean="0"/>
              <a:t>Say instead: Here is the plan you wanted.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cover all the important information in the order that will make sense to the reader</a:t>
            </a:r>
          </a:p>
          <a:p>
            <a:r>
              <a:rPr lang="en-US" dirty="0" smtClean="0"/>
              <a:t>If the letter is long, subheadings are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</a:t>
            </a:r>
          </a:p>
          <a:p>
            <a:r>
              <a:rPr lang="en-US" dirty="0" smtClean="0"/>
              <a:t>Do not add pious and empty courtesies</a:t>
            </a:r>
          </a:p>
          <a:p>
            <a:pPr lvl="1"/>
            <a:r>
              <a:rPr lang="en-US" dirty="0" smtClean="0"/>
              <a:t>Meanwhile we should be pleased to have your assurance of immediate delivery of a replacement supply and look forward to being advised of delivery on Monday or Tuesday or next week. Vs.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Please will you tell us by Tuesday next week when you can deliver.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6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should be pleased to have confirmation of your understanding of this purchasing agreement between us, which we are sure will be to our mutual advantage.</a:t>
            </a:r>
          </a:p>
          <a:p>
            <a:r>
              <a:rPr lang="en-US" dirty="0" smtClean="0"/>
              <a:t>Please confirm this agreement.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favour</a:t>
            </a:r>
            <a:r>
              <a:rPr lang="en-US" dirty="0" smtClean="0"/>
              <a:t> of a response in the near future would be appreciated.</a:t>
            </a:r>
          </a:p>
          <a:p>
            <a:r>
              <a:rPr lang="en-US" dirty="0" smtClean="0"/>
              <a:t>Please reply by the 25</a:t>
            </a:r>
            <a:r>
              <a:rPr lang="en-US" baseline="30000" dirty="0" smtClean="0"/>
              <a:t>th</a:t>
            </a:r>
            <a:r>
              <a:rPr lang="en-US" dirty="0" smtClean="0"/>
              <a:t> because we make up our monthly orders then.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your name below the signature</a:t>
            </a:r>
          </a:p>
          <a:p>
            <a:r>
              <a:rPr lang="en-US" dirty="0" smtClean="0"/>
              <a:t>If you’re writing on someone’s behalf, ‘for’ is sufficient</a:t>
            </a:r>
          </a:p>
          <a:p>
            <a:pPr lvl="1"/>
            <a:r>
              <a:rPr lang="en-US" dirty="0" smtClean="0"/>
              <a:t>Make sure you tell the reader the capacity in which you are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reporting failure, repeating a request, refusing information or confess to not having done something, say what you have been able to do first and then what you have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9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results do I want from this letter?</a:t>
            </a:r>
          </a:p>
          <a:p>
            <a:r>
              <a:rPr lang="en-US" dirty="0" smtClean="0"/>
              <a:t>Who is my reader?</a:t>
            </a:r>
          </a:p>
          <a:p>
            <a:r>
              <a:rPr lang="en-US" dirty="0" smtClean="0"/>
              <a:t>How familiar is my reader with the topic?</a:t>
            </a:r>
          </a:p>
          <a:p>
            <a:r>
              <a:rPr lang="en-US" dirty="0" smtClean="0"/>
              <a:t>What does my reader need to know?</a:t>
            </a:r>
          </a:p>
          <a:p>
            <a:r>
              <a:rPr lang="en-US" dirty="0" smtClean="0"/>
              <a:t>What do I need to know?</a:t>
            </a:r>
          </a:p>
          <a:p>
            <a:r>
              <a:rPr lang="en-US" dirty="0" smtClean="0"/>
              <a:t>What relationship do I want with the reader?</a:t>
            </a:r>
          </a:p>
          <a:p>
            <a:r>
              <a:rPr lang="en-US" dirty="0" smtClean="0"/>
              <a:t>How do I expect the reader to react to what I am saying and how I am saying it?</a:t>
            </a:r>
          </a:p>
          <a:p>
            <a:r>
              <a:rPr lang="en-US" dirty="0" smtClean="0"/>
              <a:t>What impression am I making on the reader?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2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is a </a:t>
            </a:r>
            <a:r>
              <a:rPr lang="en-US" dirty="0" err="1" smtClean="0"/>
              <a:t>realtionship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judgments about the person writing to us, even when the information conveyed is neutral</a:t>
            </a:r>
          </a:p>
          <a:p>
            <a:r>
              <a:rPr lang="en-US" dirty="0" smtClean="0"/>
              <a:t>Verbal v. non-verbal communication</a:t>
            </a:r>
          </a:p>
          <a:p>
            <a:r>
              <a:rPr lang="en-US" dirty="0" smtClean="0"/>
              <a:t>The importance of 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does not mean letters should be full of “racy </a:t>
            </a:r>
            <a:r>
              <a:rPr lang="en-US" dirty="0" err="1" smtClean="0"/>
              <a:t>mateyness</a:t>
            </a:r>
            <a:r>
              <a:rPr lang="en-US" dirty="0" smtClean="0"/>
              <a:t>” (p. 228)</a:t>
            </a:r>
          </a:p>
          <a:p>
            <a:r>
              <a:rPr lang="en-US" dirty="0" smtClean="0"/>
              <a:t>Select from the resources of the language code carefully to eliminate possibility of misinterpretation</a:t>
            </a:r>
          </a:p>
          <a:p>
            <a:r>
              <a:rPr lang="en-US" dirty="0" smtClean="0"/>
              <a:t>Use the language of everyday human contact</a:t>
            </a:r>
          </a:p>
          <a:p>
            <a:r>
              <a:rPr lang="en-US" dirty="0" smtClean="0"/>
              <a:t>Do not be overly formal and impersonal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language affects the reader’s response</a:t>
            </a:r>
          </a:p>
          <a:p>
            <a:r>
              <a:rPr lang="en-US" dirty="0" smtClean="0"/>
              <a:t>Using simple natural rhythms of everyday serious conversation is the best way to convey friendliness and helpfulness</a:t>
            </a:r>
          </a:p>
          <a:p>
            <a:r>
              <a:rPr lang="en-US" dirty="0" smtClean="0"/>
              <a:t>Precision and detail</a:t>
            </a:r>
          </a:p>
          <a:p>
            <a:r>
              <a:rPr lang="en-US" dirty="0" smtClean="0"/>
              <a:t>The aim should be to create an impression of an efficient but human </a:t>
            </a:r>
            <a:r>
              <a:rPr lang="en-US" dirty="0" err="1" smtClean="0"/>
              <a:t>organisation</a:t>
            </a:r>
            <a:r>
              <a:rPr lang="en-US" dirty="0" smtClean="0"/>
              <a:t>, which is interested in the reader’s problem and wants to help</a:t>
            </a:r>
          </a:p>
        </p:txBody>
      </p:sp>
    </p:spTree>
    <p:extLst>
      <p:ext uri="{BB962C8B-B14F-4D97-AF65-F5344CB8AC3E}">
        <p14:creationId xmlns:p14="http://schemas.microsoft.com/office/powerpoint/2010/main" val="17313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personal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 rather than impersonal constructions</a:t>
            </a:r>
          </a:p>
          <a:p>
            <a:r>
              <a:rPr lang="en-US" dirty="0" smtClean="0"/>
              <a:t>Roundabout impersonal phrases reduce clarity</a:t>
            </a:r>
          </a:p>
          <a:p>
            <a:r>
              <a:rPr lang="en-US" dirty="0" err="1" smtClean="0"/>
              <a:t>Hoewever</a:t>
            </a:r>
            <a:r>
              <a:rPr lang="en-US" dirty="0" smtClean="0"/>
              <a:t> it is not necessary to repeat the personal pronoun all the time</a:t>
            </a:r>
          </a:p>
          <a:p>
            <a:pPr lvl="1"/>
            <a:r>
              <a:rPr lang="en-US" dirty="0" smtClean="0"/>
              <a:t>I have the parts you ordered ready for collection</a:t>
            </a:r>
          </a:p>
          <a:p>
            <a:pPr lvl="1"/>
            <a:r>
              <a:rPr lang="en-US" dirty="0" smtClean="0"/>
              <a:t>The parts you ordered are ready for collection</a:t>
            </a:r>
          </a:p>
          <a:p>
            <a:pPr lvl="1"/>
            <a:r>
              <a:rPr lang="en-US" dirty="0" smtClean="0"/>
              <a:t>I am pleased to tell you that the tests were negative</a:t>
            </a:r>
          </a:p>
          <a:p>
            <a:pPr lvl="1"/>
            <a:r>
              <a:rPr lang="en-US" dirty="0" smtClean="0"/>
              <a:t>You will be pleased to know the tests were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long formal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rely on formality to convey respect and courtesy</a:t>
            </a:r>
          </a:p>
          <a:p>
            <a:r>
              <a:rPr lang="en-US" dirty="0" smtClean="0"/>
              <a:t>Simple phrases convey real helpfulness</a:t>
            </a:r>
          </a:p>
          <a:p>
            <a:r>
              <a:rPr lang="en-US" dirty="0" smtClean="0"/>
              <a:t>Use simple phrases that actually get something done rather than decorative and formal phrases meant to fulfill convention</a:t>
            </a:r>
          </a:p>
          <a:p>
            <a:pPr lvl="1"/>
            <a:r>
              <a:rPr lang="en-US" dirty="0" smtClean="0"/>
              <a:t>Is it possible to use “about” instead of “with regards to” or “in connection with”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Sender’s address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Recipient’s address</a:t>
            </a:r>
          </a:p>
          <a:p>
            <a:r>
              <a:rPr lang="en-US" dirty="0" smtClean="0"/>
              <a:t>Salutation</a:t>
            </a:r>
          </a:p>
          <a:p>
            <a:r>
              <a:rPr lang="en-US" dirty="0" smtClean="0"/>
              <a:t>Heading or title line</a:t>
            </a:r>
          </a:p>
          <a:p>
            <a:pPr lvl="1"/>
            <a:r>
              <a:rPr lang="en-US" dirty="0" smtClean="0"/>
              <a:t>Do not use Re</a:t>
            </a:r>
          </a:p>
          <a:p>
            <a:pPr lvl="1"/>
            <a:r>
              <a:rPr lang="en-US" dirty="0" smtClean="0"/>
              <a:t>It adds nothing and most people don’t know what it means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Cotton wool swabs: Order C.59487</a:t>
            </a:r>
          </a:p>
          <a:p>
            <a:pPr lvl="2"/>
            <a:r>
              <a:rPr lang="en-US" dirty="0" smtClean="0"/>
              <a:t>Application update: Your letter of 28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with the important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Dear Sir,</a:t>
            </a:r>
          </a:p>
          <a:p>
            <a:pPr marL="0" indent="0">
              <a:buNone/>
            </a:pPr>
            <a:r>
              <a:rPr lang="en-US" dirty="0" smtClean="0"/>
              <a:t>Thank you for your letter of 27</a:t>
            </a:r>
            <a:r>
              <a:rPr lang="en-US" baseline="30000" dirty="0" smtClean="0"/>
              <a:t>th</a:t>
            </a:r>
            <a:r>
              <a:rPr lang="en-US" dirty="0" smtClean="0"/>
              <a:t> April, which we have received. Turning to the matter you mention in your first paragraph, you will be pleased to know that the Diesel generators are ready….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Dear Mr. Smith</a:t>
            </a:r>
          </a:p>
          <a:p>
            <a:pPr marL="0" indent="0">
              <a:buNone/>
            </a:pPr>
            <a:r>
              <a:rPr lang="en-US" dirty="0" smtClean="0"/>
              <a:t>The diesel generators are 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100</TotalTime>
  <Words>690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Letters and Memoranda</vt:lpstr>
      <vt:lpstr>Communication is a realtionship</vt:lpstr>
      <vt:lpstr>However </vt:lpstr>
      <vt:lpstr>Helpful clarity</vt:lpstr>
      <vt:lpstr>Use personal pronouns</vt:lpstr>
      <vt:lpstr>Avoid long formal words</vt:lpstr>
      <vt:lpstr>Layout of the letter</vt:lpstr>
      <vt:lpstr>Start with the important point</vt:lpstr>
      <vt:lpstr>Important point first</vt:lpstr>
      <vt:lpstr>Redundant opening lines</vt:lpstr>
      <vt:lpstr>Organization</vt:lpstr>
      <vt:lpstr>Ending</vt:lpstr>
      <vt:lpstr>Examples</vt:lpstr>
      <vt:lpstr>Signature</vt:lpstr>
      <vt:lpstr>Tactics</vt:lpstr>
      <vt:lpstr>Finally…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Letters and Memoranda</dc:title>
  <dc:creator>Sristi</dc:creator>
  <cp:lastModifiedBy>Sristi</cp:lastModifiedBy>
  <cp:revision>9</cp:revision>
  <dcterms:created xsi:type="dcterms:W3CDTF">2014-12-01T00:00:28Z</dcterms:created>
  <dcterms:modified xsi:type="dcterms:W3CDTF">2014-12-01T01:46:49Z</dcterms:modified>
</cp:coreProperties>
</file>