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E4CF-A45C-4A21-B981-65B22B2B1ABE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3AD4-E23D-4756-AFF7-B4962C46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Descriptions of an object or tool</a:t>
            </a:r>
          </a:p>
          <a:p>
            <a:pPr marL="0" indent="0">
              <a:buNone/>
            </a:pPr>
            <a:r>
              <a:rPr lang="en-US" dirty="0" smtClean="0"/>
              <a:t>Descriptions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order in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 from </a:t>
            </a:r>
          </a:p>
          <a:p>
            <a:pPr lvl="1"/>
            <a:r>
              <a:rPr lang="en-US" dirty="0" smtClean="0"/>
              <a:t>General to particular</a:t>
            </a:r>
          </a:p>
          <a:p>
            <a:pPr lvl="1"/>
            <a:r>
              <a:rPr lang="en-US" dirty="0" smtClean="0"/>
              <a:t>Familiar to new</a:t>
            </a:r>
          </a:p>
          <a:p>
            <a:pPr lvl="1"/>
            <a:r>
              <a:rPr lang="en-US" dirty="0" smtClean="0"/>
              <a:t>Obvious to surprising</a:t>
            </a:r>
          </a:p>
          <a:p>
            <a:pPr lvl="1"/>
            <a:r>
              <a:rPr lang="en-US" dirty="0" smtClean="0"/>
              <a:t>Distant to close-up</a:t>
            </a:r>
          </a:p>
          <a:p>
            <a:pPr lvl="1"/>
            <a:r>
              <a:rPr lang="en-US" dirty="0" smtClean="0"/>
              <a:t>One idea at a time</a:t>
            </a:r>
          </a:p>
          <a:p>
            <a:r>
              <a:rPr lang="en-US" dirty="0" smtClean="0"/>
              <a:t>Have in mind the image of a reader’s dawning understanding, not an imitation of the system/product described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these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 like?</a:t>
            </a:r>
          </a:p>
          <a:p>
            <a:r>
              <a:rPr lang="en-US" dirty="0" smtClean="0"/>
              <a:t>What is it used for?</a:t>
            </a:r>
          </a:p>
          <a:p>
            <a:r>
              <a:rPr lang="en-US" dirty="0" smtClean="0"/>
              <a:t>What does it consist of?</a:t>
            </a:r>
          </a:p>
          <a:p>
            <a:r>
              <a:rPr lang="en-US" dirty="0" smtClean="0"/>
              <a:t>How does it operate?</a:t>
            </a:r>
          </a:p>
          <a:p>
            <a:r>
              <a:rPr lang="en-US" dirty="0" smtClean="0"/>
              <a:t>How do you use it?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 writing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It may be helpful to compare an unfamiliar object to a familiar one</a:t>
            </a:r>
          </a:p>
          <a:p>
            <a:r>
              <a:rPr lang="en-US" dirty="0" smtClean="0"/>
              <a:t>Analogies</a:t>
            </a:r>
          </a:p>
          <a:p>
            <a:pPr lvl="1"/>
            <a:r>
              <a:rPr lang="en-US" dirty="0" smtClean="0"/>
              <a:t>A formal comparison based on resemblances of two unrelated objects or ideas</a:t>
            </a:r>
          </a:p>
          <a:p>
            <a:pPr lvl="2"/>
            <a:r>
              <a:rPr lang="en-US" dirty="0" smtClean="0"/>
              <a:t>E.g. current flow and water flow</a:t>
            </a:r>
          </a:p>
          <a:p>
            <a:r>
              <a:rPr lang="en-US" dirty="0" smtClean="0"/>
              <a:t>Avoid technical slang</a:t>
            </a:r>
          </a:p>
          <a:p>
            <a:pPr lvl="1"/>
            <a:r>
              <a:rPr lang="en-US" dirty="0" smtClean="0"/>
              <a:t>What are some slangs used in your area?</a:t>
            </a:r>
          </a:p>
          <a:p>
            <a:r>
              <a:rPr lang="en-US" dirty="0" smtClean="0"/>
              <a:t>Think about your use of </a:t>
            </a:r>
            <a:r>
              <a:rPr lang="en-US" dirty="0" err="1" smtClean="0"/>
              <a:t>cliches</a:t>
            </a:r>
            <a:endParaRPr lang="en-US" dirty="0" smtClean="0"/>
          </a:p>
          <a:p>
            <a:pPr lvl="1"/>
            <a:r>
              <a:rPr lang="en-US" dirty="0" smtClean="0"/>
              <a:t>The blade is as sharp as a knife</a:t>
            </a:r>
          </a:p>
          <a:p>
            <a:pPr lvl="1"/>
            <a:r>
              <a:rPr lang="en-US" dirty="0" smtClean="0"/>
              <a:t>It operates at lightning speed</a:t>
            </a:r>
          </a:p>
          <a:p>
            <a:r>
              <a:rPr lang="en-US" dirty="0" smtClean="0"/>
              <a:t>Use precise terminology</a:t>
            </a:r>
          </a:p>
          <a:p>
            <a:pPr lvl="1"/>
            <a:r>
              <a:rPr lang="en-US" dirty="0" smtClean="0"/>
              <a:t>Avoid vague and subjective terms like nice, good, a lot, really</a:t>
            </a:r>
          </a:p>
          <a:p>
            <a:pPr lvl="1"/>
            <a:r>
              <a:rPr lang="en-US" dirty="0" smtClean="0"/>
              <a:t>When necessary use modifiers/adjectives that actually add meaning to the reader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50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there</a:t>
            </a:r>
          </a:p>
          <a:p>
            <a:r>
              <a:rPr lang="en-US" dirty="0" smtClean="0"/>
              <a:t>Why it is there</a:t>
            </a:r>
          </a:p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1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follow in writing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 a general definition</a:t>
            </a:r>
          </a:p>
          <a:p>
            <a:pPr lvl="1"/>
            <a:r>
              <a:rPr lang="en-US" dirty="0" smtClean="0"/>
              <a:t>Aim, purpose or result of the process/system</a:t>
            </a:r>
          </a:p>
          <a:p>
            <a:pPr lvl="1"/>
            <a:r>
              <a:rPr lang="en-US" dirty="0" smtClean="0"/>
              <a:t>Why is it being done</a:t>
            </a:r>
          </a:p>
          <a:p>
            <a:pPr lvl="1"/>
            <a:r>
              <a:rPr lang="en-US" dirty="0" smtClean="0"/>
              <a:t>Comparison to a familiar process</a:t>
            </a:r>
          </a:p>
          <a:p>
            <a:r>
              <a:rPr lang="en-US" dirty="0" smtClean="0"/>
              <a:t>General statement of the theory that lies behind the process</a:t>
            </a:r>
          </a:p>
          <a:p>
            <a:r>
              <a:rPr lang="en-US" dirty="0" smtClean="0"/>
              <a:t>General statement of how it is operated</a:t>
            </a:r>
          </a:p>
          <a:p>
            <a:r>
              <a:rPr lang="en-US" dirty="0" smtClean="0"/>
              <a:t>Over-view of components</a:t>
            </a:r>
          </a:p>
          <a:p>
            <a:r>
              <a:rPr lang="en-US" dirty="0" smtClean="0"/>
              <a:t>Details of individual elements in the system and the way they operate</a:t>
            </a:r>
          </a:p>
          <a:p>
            <a:r>
              <a:rPr lang="en-US" dirty="0" smtClean="0"/>
              <a:t>Fit the details into the larger pattern: repeatedly stress sequence and aim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assignment </a:t>
            </a:r>
            <a:br>
              <a:rPr lang="en-US" dirty="0" smtClean="0"/>
            </a:br>
            <a:r>
              <a:rPr lang="en-US" dirty="0" smtClean="0"/>
              <a:t>due: 17</a:t>
            </a:r>
            <a:r>
              <a:rPr lang="en-US" baseline="30000" dirty="0" smtClean="0"/>
              <a:t>th</a:t>
            </a:r>
            <a:r>
              <a:rPr lang="en-US" dirty="0" smtClean="0"/>
              <a:t> November (no extensions)</a:t>
            </a:r>
            <a:br>
              <a:rPr lang="en-US" dirty="0" smtClean="0"/>
            </a:br>
            <a:r>
              <a:rPr lang="en-US" dirty="0" smtClean="0"/>
              <a:t>Marks: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Following today’s lesson, write a description of your </a:t>
            </a:r>
            <a:r>
              <a:rPr lang="en-US" dirty="0" err="1" smtClean="0"/>
              <a:t>favourite</a:t>
            </a:r>
            <a:r>
              <a:rPr lang="en-US" dirty="0" smtClean="0"/>
              <a:t> software in around 250 words. </a:t>
            </a:r>
          </a:p>
        </p:txBody>
      </p:sp>
    </p:spTree>
    <p:extLst>
      <p:ext uri="{BB962C8B-B14F-4D97-AF65-F5344CB8AC3E}">
        <p14:creationId xmlns:p14="http://schemas.microsoft.com/office/powerpoint/2010/main" val="7597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WARNING: YOU MAY DO RESEARCH ON THE WEB BUT EVERYTHING YOU WRITE MUST BE THE PRODUCT OF YOUR OWN THINKING AND WRITING: NOTHING SHOULD BE SIMPLY A COPY OF SOMEBODY ELSE’S WORK. THIS MEANS YOU WON’T REARRANGE OR CHANGE A FEW WORDS TO PASS OFF SOMEBODY ELSE’S WRITING AS YOUR OWN. YOU WILL ONLY USE EXTERNAL SOURCES FOR OBTAINING FACTUAL INFORMATION. EVEN A SMALL VIOLATION OF THIS RULE MEANS YOU GET NO MARKS FOR THE ASSIGNMENT.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4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Technical Descriptions</vt:lpstr>
      <vt:lpstr>Technical descriptions</vt:lpstr>
      <vt:lpstr>Logical order in descriptions</vt:lpstr>
      <vt:lpstr>Answer these questions</vt:lpstr>
      <vt:lpstr>Techniques in writing descriptions</vt:lpstr>
      <vt:lpstr>Explanations</vt:lpstr>
      <vt:lpstr>Steps to follow in writing explanations</vt:lpstr>
      <vt:lpstr>Formal assignment  due: 17th November (no extensions) Marks: 10</vt:lpstr>
      <vt:lpstr>WARNING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Descriptions</dc:title>
  <dc:creator>Sristi</dc:creator>
  <cp:lastModifiedBy>Sristi</cp:lastModifiedBy>
  <cp:revision>10</cp:revision>
  <dcterms:created xsi:type="dcterms:W3CDTF">2014-11-11T23:51:10Z</dcterms:created>
  <dcterms:modified xsi:type="dcterms:W3CDTF">2014-11-12T00:37:13Z</dcterms:modified>
</cp:coreProperties>
</file>