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5"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194" y="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5985864-0765-44DA-B998-6F7A5D62F05E}"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0A50E296-7C85-4E1E-8A64-DA0B266A9252}"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985864-0765-44DA-B998-6F7A5D62F05E}"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0E296-7C85-4E1E-8A64-DA0B266A925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985864-0765-44DA-B998-6F7A5D62F05E}"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0E296-7C85-4E1E-8A64-DA0B266A925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985864-0765-44DA-B998-6F7A5D62F05E}"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0E296-7C85-4E1E-8A64-DA0B266A925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5985864-0765-44DA-B998-6F7A5D62F05E}" type="datetimeFigureOut">
              <a:rPr lang="en-US" smtClean="0"/>
              <a:t>12/16/2014</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0E296-7C85-4E1E-8A64-DA0B266A9252}"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985864-0765-44DA-B998-6F7A5D62F05E}" type="datetimeFigureOut">
              <a:rPr lang="en-US" smtClean="0"/>
              <a:t>12/16/2014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50E296-7C85-4E1E-8A64-DA0B266A925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985864-0765-44DA-B998-6F7A5D62F05E}" type="datetimeFigureOut">
              <a:rPr lang="en-US" smtClean="0"/>
              <a:t>12/16/2014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50E296-7C85-4E1E-8A64-DA0B266A925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985864-0765-44DA-B998-6F7A5D62F05E}" type="datetimeFigureOut">
              <a:rPr lang="en-US" smtClean="0"/>
              <a:t>12/16/2014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50E296-7C85-4E1E-8A64-DA0B266A925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55985864-0765-44DA-B998-6F7A5D62F05E}" type="datetimeFigureOut">
              <a:rPr lang="en-US" smtClean="0"/>
              <a:t>12/16/2014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50E296-7C85-4E1E-8A64-DA0B266A925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985864-0765-44DA-B998-6F7A5D62F05E}" type="datetimeFigureOut">
              <a:rPr lang="en-US" smtClean="0"/>
              <a:t>12/16/2014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50E296-7C85-4E1E-8A64-DA0B266A9252}"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55985864-0765-44DA-B998-6F7A5D62F05E}" type="datetimeFigureOut">
              <a:rPr lang="en-US" smtClean="0"/>
              <a:t>12/16/2014</a:t>
            </a:fld>
            <a:endParaRPr lang="en-US"/>
          </a:p>
        </p:txBody>
      </p:sp>
      <p:sp>
        <p:nvSpPr>
          <p:cNvPr id="7" name="Slide Number Placeholder 6"/>
          <p:cNvSpPr>
            <a:spLocks noGrp="1"/>
          </p:cNvSpPr>
          <p:nvPr>
            <p:ph type="sldNum" sz="quarter" idx="12"/>
          </p:nvPr>
        </p:nvSpPr>
        <p:spPr/>
        <p:txBody>
          <a:bodyPr/>
          <a:lstStyle/>
          <a:p>
            <a:fld id="{0A50E296-7C85-4E1E-8A64-DA0B266A9252}"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55985864-0765-44DA-B998-6F7A5D62F05E}" type="datetimeFigureOut">
              <a:rPr lang="en-US" smtClean="0"/>
              <a:t>12/16/2014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0A50E296-7C85-4E1E-8A64-DA0B266A9252}"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dirty="0" smtClean="0"/>
              <a:t>The Job Search</a:t>
            </a:r>
            <a:endParaRPr lang="en-US" dirty="0"/>
          </a:p>
        </p:txBody>
      </p:sp>
    </p:spTree>
    <p:extLst>
      <p:ext uri="{BB962C8B-B14F-4D97-AF65-F5344CB8AC3E}">
        <p14:creationId xmlns:p14="http://schemas.microsoft.com/office/powerpoint/2010/main" val="560713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Job </a:t>
            </a:r>
            <a:r>
              <a:rPr lang="en-NZ" dirty="0" err="1" smtClean="0"/>
              <a:t>INterview</a:t>
            </a:r>
            <a:endParaRPr lang="en-GB"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dirty="0" smtClean="0"/>
              <a:t>Keep </a:t>
            </a:r>
            <a:r>
              <a:rPr lang="en-US" dirty="0"/>
              <a:t>up with trends and developments in the industry. Show that you have an interest in the field and keep abreast of current issues.</a:t>
            </a:r>
          </a:p>
          <a:p>
            <a:endParaRPr lang="en-GB" dirty="0"/>
          </a:p>
        </p:txBody>
      </p:sp>
    </p:spTree>
    <p:extLst>
      <p:ext uri="{BB962C8B-B14F-4D97-AF65-F5344CB8AC3E}">
        <p14:creationId xmlns:p14="http://schemas.microsoft.com/office/powerpoint/2010/main" val="4278965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Job interview</a:t>
            </a:r>
            <a:endParaRPr lang="en-GB"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Research </a:t>
            </a:r>
            <a:r>
              <a:rPr lang="en-US" dirty="0"/>
              <a:t>each top company in the industry. Find out about its history, origin, and company structure. Identify their main business. Make sure your qualifications are in line with the mission of the company and that you are motivated to join the company. </a:t>
            </a:r>
          </a:p>
          <a:p>
            <a:endParaRPr lang="en-GB" dirty="0"/>
          </a:p>
        </p:txBody>
      </p:sp>
    </p:spTree>
    <p:extLst>
      <p:ext uri="{BB962C8B-B14F-4D97-AF65-F5344CB8AC3E}">
        <p14:creationId xmlns:p14="http://schemas.microsoft.com/office/powerpoint/2010/main" val="1755132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Job interview</a:t>
            </a:r>
            <a:endParaRPr lang="en-GB"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dirty="0" smtClean="0"/>
              <a:t>Providing </a:t>
            </a:r>
            <a:r>
              <a:rPr lang="en-US" dirty="0"/>
              <a:t>informed and thoughtful answers establishes you as a serious candidate</a:t>
            </a:r>
          </a:p>
          <a:p>
            <a:endParaRPr lang="en-GB" dirty="0"/>
          </a:p>
        </p:txBody>
      </p:sp>
    </p:spTree>
    <p:extLst>
      <p:ext uri="{BB962C8B-B14F-4D97-AF65-F5344CB8AC3E}">
        <p14:creationId xmlns:p14="http://schemas.microsoft.com/office/powerpoint/2010/main" val="1034931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Write answers to the following questions</a:t>
            </a:r>
            <a:endParaRPr lang="en-US" dirty="0"/>
          </a:p>
        </p:txBody>
      </p:sp>
      <p:sp>
        <p:nvSpPr>
          <p:cNvPr id="3" name="Content Placeholder 2"/>
          <p:cNvSpPr>
            <a:spLocks noGrp="1"/>
          </p:cNvSpPr>
          <p:nvPr>
            <p:ph idx="1"/>
          </p:nvPr>
        </p:nvSpPr>
        <p:spPr/>
        <p:txBody>
          <a:bodyPr/>
          <a:lstStyle/>
          <a:p>
            <a:r>
              <a:rPr lang="en-US" dirty="0" smtClean="0"/>
              <a:t>What are your short-term career goals?</a:t>
            </a:r>
          </a:p>
          <a:p>
            <a:r>
              <a:rPr lang="en-US" dirty="0" smtClean="0"/>
              <a:t>What are your long-term career goals?</a:t>
            </a:r>
          </a:p>
          <a:p>
            <a:r>
              <a:rPr lang="en-US" dirty="0" smtClean="0"/>
              <a:t>What motivates you?</a:t>
            </a:r>
          </a:p>
          <a:p>
            <a:r>
              <a:rPr lang="en-US" dirty="0" smtClean="0"/>
              <a:t>What type of company are you most interested in working for? Discuss why.</a:t>
            </a:r>
          </a:p>
          <a:p>
            <a:r>
              <a:rPr lang="en-US" dirty="0" smtClean="0"/>
              <a:t>What resources </a:t>
            </a:r>
            <a:r>
              <a:rPr lang="en-US" dirty="0" smtClean="0"/>
              <a:t>can you use to research </a:t>
            </a:r>
            <a:r>
              <a:rPr lang="en-US" dirty="0" smtClean="0"/>
              <a:t>companies?</a:t>
            </a:r>
            <a:endParaRPr lang="en-US" dirty="0"/>
          </a:p>
        </p:txBody>
      </p:sp>
    </p:spTree>
    <p:extLst>
      <p:ext uri="{BB962C8B-B14F-4D97-AF65-F5344CB8AC3E}">
        <p14:creationId xmlns:p14="http://schemas.microsoft.com/office/powerpoint/2010/main" val="1615782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Write answers to the following questions</a:t>
            </a:r>
            <a:endParaRPr lang="en-GB" dirty="0"/>
          </a:p>
        </p:txBody>
      </p:sp>
      <p:sp>
        <p:nvSpPr>
          <p:cNvPr id="3" name="Content Placeholder 2"/>
          <p:cNvSpPr>
            <a:spLocks noGrp="1"/>
          </p:cNvSpPr>
          <p:nvPr>
            <p:ph idx="1"/>
          </p:nvPr>
        </p:nvSpPr>
        <p:spPr/>
        <p:txBody>
          <a:bodyPr/>
          <a:lstStyle/>
          <a:p>
            <a:r>
              <a:rPr lang="en-NZ" dirty="0" smtClean="0"/>
              <a:t>Tell me about yourself.</a:t>
            </a:r>
          </a:p>
          <a:p>
            <a:r>
              <a:rPr lang="en-NZ" dirty="0" smtClean="0"/>
              <a:t>Why are you interested in this job?</a:t>
            </a:r>
          </a:p>
          <a:p>
            <a:r>
              <a:rPr lang="en-NZ" dirty="0" smtClean="0"/>
              <a:t>Why should we hire you?</a:t>
            </a:r>
          </a:p>
          <a:p>
            <a:r>
              <a:rPr lang="en-NZ" dirty="0" smtClean="0"/>
              <a:t>What are your strengths?</a:t>
            </a:r>
          </a:p>
          <a:p>
            <a:r>
              <a:rPr lang="en-NZ" dirty="0" smtClean="0"/>
              <a:t>What are your weaknesses?</a:t>
            </a:r>
            <a:endParaRPr lang="en-GB" dirty="0"/>
          </a:p>
        </p:txBody>
      </p:sp>
    </p:spTree>
    <p:extLst>
      <p:ext uri="{BB962C8B-B14F-4D97-AF65-F5344CB8AC3E}">
        <p14:creationId xmlns:p14="http://schemas.microsoft.com/office/powerpoint/2010/main" val="1663428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Resume </a:t>
            </a:r>
            <a:endParaRPr lang="en-US" dirty="0"/>
          </a:p>
        </p:txBody>
      </p:sp>
      <p:sp>
        <p:nvSpPr>
          <p:cNvPr id="3" name="Content Placeholder 2"/>
          <p:cNvSpPr>
            <a:spLocks noGrp="1"/>
          </p:cNvSpPr>
          <p:nvPr>
            <p:ph idx="1"/>
          </p:nvPr>
        </p:nvSpPr>
        <p:spPr/>
        <p:txBody>
          <a:bodyPr/>
          <a:lstStyle/>
          <a:p>
            <a:r>
              <a:rPr lang="en-US" dirty="0" smtClean="0"/>
              <a:t>Job objective: Desired job title in one </a:t>
            </a:r>
            <a:r>
              <a:rPr lang="en-US" dirty="0" err="1" smtClean="0"/>
              <a:t>obbreviated</a:t>
            </a:r>
            <a:r>
              <a:rPr lang="en-US" dirty="0" smtClean="0"/>
              <a:t> sentence</a:t>
            </a:r>
          </a:p>
          <a:p>
            <a:pPr lvl="1"/>
            <a:r>
              <a:rPr lang="en-US" dirty="0" smtClean="0"/>
              <a:t>Technical support and computer networking</a:t>
            </a:r>
          </a:p>
          <a:p>
            <a:pPr lvl="1"/>
            <a:r>
              <a:rPr lang="en-US" dirty="0" smtClean="0"/>
              <a:t>Position in technical support and computer networking</a:t>
            </a:r>
          </a:p>
          <a:p>
            <a:pPr lvl="1"/>
            <a:r>
              <a:rPr lang="en-US" dirty="0" smtClean="0"/>
              <a:t>A challenging position in technical support and computer networking</a:t>
            </a:r>
            <a:endParaRPr lang="en-US" dirty="0"/>
          </a:p>
        </p:txBody>
      </p:sp>
    </p:spTree>
    <p:extLst>
      <p:ext uri="{BB962C8B-B14F-4D97-AF65-F5344CB8AC3E}">
        <p14:creationId xmlns:p14="http://schemas.microsoft.com/office/powerpoint/2010/main" val="25532491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Skills related to job objective</a:t>
            </a:r>
            <a:endParaRPr lang="en-US" dirty="0"/>
          </a:p>
        </p:txBody>
      </p:sp>
      <p:sp>
        <p:nvSpPr>
          <p:cNvPr id="3" name="Content Placeholder 2"/>
          <p:cNvSpPr>
            <a:spLocks noGrp="1"/>
          </p:cNvSpPr>
          <p:nvPr>
            <p:ph idx="1"/>
          </p:nvPr>
        </p:nvSpPr>
        <p:spPr/>
        <p:txBody>
          <a:bodyPr/>
          <a:lstStyle/>
          <a:p>
            <a:r>
              <a:rPr lang="en-US" dirty="0" smtClean="0"/>
              <a:t>What skills do you have that are applicable to the job you are applying for?</a:t>
            </a:r>
          </a:p>
          <a:p>
            <a:r>
              <a:rPr lang="en-US" dirty="0" smtClean="0"/>
              <a:t>Be specific</a:t>
            </a:r>
          </a:p>
          <a:p>
            <a:r>
              <a:rPr lang="en-US" dirty="0" smtClean="0"/>
              <a:t>You could have a separate list for hardware and software you can use</a:t>
            </a:r>
            <a:endParaRPr lang="en-US" dirty="0"/>
          </a:p>
        </p:txBody>
      </p:sp>
    </p:spTree>
    <p:extLst>
      <p:ext uri="{BB962C8B-B14F-4D97-AF65-F5344CB8AC3E}">
        <p14:creationId xmlns:p14="http://schemas.microsoft.com/office/powerpoint/2010/main" val="10351327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experience</a:t>
            </a:r>
            <a:endParaRPr lang="en-US" dirty="0"/>
          </a:p>
        </p:txBody>
      </p:sp>
      <p:sp>
        <p:nvSpPr>
          <p:cNvPr id="3" name="Content Placeholder 2"/>
          <p:cNvSpPr>
            <a:spLocks noGrp="1"/>
          </p:cNvSpPr>
          <p:nvPr>
            <p:ph idx="1"/>
          </p:nvPr>
        </p:nvSpPr>
        <p:spPr/>
        <p:txBody>
          <a:bodyPr>
            <a:normAutofit lnSpcReduction="10000"/>
          </a:bodyPr>
          <a:lstStyle/>
          <a:p>
            <a:r>
              <a:rPr lang="en-US" dirty="0" smtClean="0"/>
              <a:t>Beginning with the most recent, list the positions you have held and a brief description</a:t>
            </a:r>
          </a:p>
          <a:p>
            <a:r>
              <a:rPr lang="en-US" dirty="0" smtClean="0"/>
              <a:t>You may only include the jobs or internships or volunteer positions that are directly related to the job</a:t>
            </a:r>
          </a:p>
          <a:p>
            <a:r>
              <a:rPr lang="en-US" dirty="0" smtClean="0"/>
              <a:t>You may include jobs that showcase your strengths and transferrable skills if you do not have related work experience</a:t>
            </a:r>
          </a:p>
          <a:p>
            <a:r>
              <a:rPr lang="en-US" dirty="0" smtClean="0"/>
              <a:t>Be specific</a:t>
            </a:r>
          </a:p>
          <a:p>
            <a:pPr lvl="1"/>
            <a:r>
              <a:rPr lang="en-US" dirty="0" smtClean="0"/>
              <a:t>Trained new co-workers to open and close the cash register, rather than</a:t>
            </a:r>
          </a:p>
          <a:p>
            <a:pPr lvl="1"/>
            <a:r>
              <a:rPr lang="en-US" dirty="0" smtClean="0"/>
              <a:t>Demonstrated leadership with co-workers</a:t>
            </a:r>
            <a:endParaRPr lang="en-US" dirty="0"/>
          </a:p>
        </p:txBody>
      </p:sp>
    </p:spTree>
    <p:extLst>
      <p:ext uri="{BB962C8B-B14F-4D97-AF65-F5344CB8AC3E}">
        <p14:creationId xmlns:p14="http://schemas.microsoft.com/office/powerpoint/2010/main" val="41072278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Education and training</a:t>
            </a:r>
            <a:endParaRPr lang="en-US" dirty="0"/>
          </a:p>
        </p:txBody>
      </p:sp>
      <p:sp>
        <p:nvSpPr>
          <p:cNvPr id="3" name="Content Placeholder 2"/>
          <p:cNvSpPr>
            <a:spLocks noGrp="1"/>
          </p:cNvSpPr>
          <p:nvPr>
            <p:ph idx="1"/>
          </p:nvPr>
        </p:nvSpPr>
        <p:spPr/>
        <p:txBody>
          <a:bodyPr/>
          <a:lstStyle/>
          <a:p>
            <a:r>
              <a:rPr lang="en-US" dirty="0" smtClean="0"/>
              <a:t>Beginning with the most recent, list your educational qualifications and any training and certification you have received </a:t>
            </a:r>
          </a:p>
          <a:p>
            <a:r>
              <a:rPr lang="en-US" dirty="0" smtClean="0"/>
              <a:t>Mostly you list your college qualifications but pay attention to the context</a:t>
            </a:r>
          </a:p>
          <a:p>
            <a:endParaRPr lang="en-US" dirty="0"/>
          </a:p>
        </p:txBody>
      </p:sp>
    </p:spTree>
    <p:extLst>
      <p:ext uri="{BB962C8B-B14F-4D97-AF65-F5344CB8AC3E}">
        <p14:creationId xmlns:p14="http://schemas.microsoft.com/office/powerpoint/2010/main" val="3711724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not include</a:t>
            </a:r>
            <a:endParaRPr lang="en-US" dirty="0"/>
          </a:p>
        </p:txBody>
      </p:sp>
      <p:sp>
        <p:nvSpPr>
          <p:cNvPr id="3" name="Content Placeholder 2"/>
          <p:cNvSpPr>
            <a:spLocks noGrp="1"/>
          </p:cNvSpPr>
          <p:nvPr>
            <p:ph idx="1"/>
          </p:nvPr>
        </p:nvSpPr>
        <p:spPr/>
        <p:txBody>
          <a:bodyPr/>
          <a:lstStyle/>
          <a:p>
            <a:r>
              <a:rPr lang="en-US" dirty="0" smtClean="0"/>
              <a:t>Age</a:t>
            </a:r>
          </a:p>
          <a:p>
            <a:r>
              <a:rPr lang="en-US" dirty="0" smtClean="0"/>
              <a:t>Religion</a:t>
            </a:r>
          </a:p>
          <a:p>
            <a:r>
              <a:rPr lang="en-US" dirty="0" smtClean="0"/>
              <a:t>Race or ethnicity</a:t>
            </a:r>
          </a:p>
          <a:p>
            <a:r>
              <a:rPr lang="en-US" dirty="0" smtClean="0"/>
              <a:t>Family or marital status</a:t>
            </a:r>
          </a:p>
          <a:p>
            <a:r>
              <a:rPr lang="en-US" dirty="0" smtClean="0"/>
              <a:t>Health, physical appearance or marital status</a:t>
            </a:r>
          </a:p>
          <a:p>
            <a:r>
              <a:rPr lang="en-US" dirty="0" smtClean="0"/>
              <a:t>Are these instructions viable in Nepal?</a:t>
            </a:r>
            <a:endParaRPr lang="en-US" dirty="0"/>
          </a:p>
        </p:txBody>
      </p:sp>
    </p:spTree>
    <p:extLst>
      <p:ext uri="{BB962C8B-B14F-4D97-AF65-F5344CB8AC3E}">
        <p14:creationId xmlns:p14="http://schemas.microsoft.com/office/powerpoint/2010/main" val="27794711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References should not be related to you</a:t>
            </a:r>
          </a:p>
          <a:p>
            <a:r>
              <a:rPr lang="en-US" dirty="0" smtClean="0"/>
              <a:t>Professional reference</a:t>
            </a:r>
          </a:p>
          <a:p>
            <a:r>
              <a:rPr lang="en-US" dirty="0" smtClean="0"/>
              <a:t>Character references</a:t>
            </a:r>
          </a:p>
          <a:p>
            <a:r>
              <a:rPr lang="en-US" dirty="0" smtClean="0"/>
              <a:t>Before using a person’s name as a reference, ask permission</a:t>
            </a:r>
          </a:p>
          <a:p>
            <a:pPr marL="0" indent="0">
              <a:buNone/>
            </a:pPr>
            <a:endParaRPr lang="en-US" dirty="0"/>
          </a:p>
        </p:txBody>
      </p:sp>
    </p:spTree>
    <p:extLst>
      <p:ext uri="{BB962C8B-B14F-4D97-AF65-F5344CB8AC3E}">
        <p14:creationId xmlns:p14="http://schemas.microsoft.com/office/powerpoint/2010/main" val="37713158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letter</a:t>
            </a:r>
            <a:endParaRPr lang="en-US" dirty="0"/>
          </a:p>
        </p:txBody>
      </p:sp>
      <p:sp>
        <p:nvSpPr>
          <p:cNvPr id="3" name="Content Placeholder 2"/>
          <p:cNvSpPr>
            <a:spLocks noGrp="1"/>
          </p:cNvSpPr>
          <p:nvPr>
            <p:ph idx="1"/>
          </p:nvPr>
        </p:nvSpPr>
        <p:spPr/>
        <p:txBody>
          <a:bodyPr>
            <a:normAutofit/>
          </a:bodyPr>
          <a:lstStyle/>
          <a:p>
            <a:r>
              <a:rPr lang="en-US" dirty="0" smtClean="0"/>
              <a:t>First paragraph</a:t>
            </a:r>
          </a:p>
          <a:p>
            <a:pPr lvl="1"/>
            <a:r>
              <a:rPr lang="en-US" dirty="0" smtClean="0"/>
              <a:t>State the purpose of the letter in the first paragraph.</a:t>
            </a:r>
          </a:p>
          <a:p>
            <a:pPr lvl="1"/>
            <a:r>
              <a:rPr lang="en-US" dirty="0" smtClean="0"/>
              <a:t>In the body paragraphs, highlight the accomplishments in your work history or education that make you especially suited for the job. For example, describe a specific project you completed that relates to the job opening.</a:t>
            </a:r>
          </a:p>
          <a:p>
            <a:pPr lvl="1"/>
            <a:r>
              <a:rPr lang="en-US" dirty="0" smtClean="0"/>
              <a:t>End the letter with a statement of your next action.</a:t>
            </a:r>
            <a:endParaRPr lang="en-US" dirty="0"/>
          </a:p>
        </p:txBody>
      </p:sp>
    </p:spTree>
    <p:extLst>
      <p:ext uri="{BB962C8B-B14F-4D97-AF65-F5344CB8AC3E}">
        <p14:creationId xmlns:p14="http://schemas.microsoft.com/office/powerpoint/2010/main" val="16113989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interviews</a:t>
            </a:r>
            <a:endParaRPr lang="en-US" dirty="0"/>
          </a:p>
        </p:txBody>
      </p:sp>
      <p:sp>
        <p:nvSpPr>
          <p:cNvPr id="3" name="Content Placeholder 2"/>
          <p:cNvSpPr>
            <a:spLocks noGrp="1"/>
          </p:cNvSpPr>
          <p:nvPr>
            <p:ph idx="1"/>
          </p:nvPr>
        </p:nvSpPr>
        <p:spPr/>
        <p:txBody>
          <a:bodyPr>
            <a:normAutofit/>
          </a:bodyPr>
          <a:lstStyle/>
          <a:p>
            <a:r>
              <a:rPr lang="en-US" dirty="0" smtClean="0"/>
              <a:t>What are your short and long-term career goals? </a:t>
            </a:r>
          </a:p>
          <a:p>
            <a:pPr marL="114300" indent="0">
              <a:buNone/>
            </a:pPr>
            <a:endParaRPr lang="en-US" dirty="0"/>
          </a:p>
        </p:txBody>
      </p:sp>
    </p:spTree>
    <p:extLst>
      <p:ext uri="{BB962C8B-B14F-4D97-AF65-F5344CB8AC3E}">
        <p14:creationId xmlns:p14="http://schemas.microsoft.com/office/powerpoint/2010/main" val="34651441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109</TotalTime>
  <Words>477</Words>
  <Application>Microsoft Office PowerPoint</Application>
  <PresentationFormat>On-screen Show (4:3)</PresentationFormat>
  <Paragraphs>65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Apothecary</vt:lpstr>
      <vt:lpstr>The Job Search</vt:lpstr>
      <vt:lpstr>Resume </vt:lpstr>
      <vt:lpstr>Skills related to job objective</vt:lpstr>
      <vt:lpstr>Work experience</vt:lpstr>
      <vt:lpstr>Education and training</vt:lpstr>
      <vt:lpstr>Do not include</vt:lpstr>
      <vt:lpstr>References</vt:lpstr>
      <vt:lpstr>Application letter</vt:lpstr>
      <vt:lpstr>Job interviews</vt:lpstr>
      <vt:lpstr>Job INterview</vt:lpstr>
      <vt:lpstr>Job interview</vt:lpstr>
      <vt:lpstr>Job interview</vt:lpstr>
      <vt:lpstr>Write answers to the following questions</vt:lpstr>
      <vt:lpstr>Write answers to the following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Job Search</dc:title>
  <dc:creator>Sristi</dc:creator>
  <cp:lastModifiedBy>Sristi</cp:lastModifiedBy>
  <cp:revision>17</cp:revision>
  <dcterms:created xsi:type="dcterms:W3CDTF">2014-12-15T00:20:04Z</dcterms:created>
  <dcterms:modified xsi:type="dcterms:W3CDTF">2014-12-16T01:10:44Z</dcterms:modified>
</cp:coreProperties>
</file>