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6" r:id="rId5"/>
    <p:sldId id="262" r:id="rId6"/>
    <p:sldId id="263" r:id="rId7"/>
    <p:sldId id="264" r:id="rId8"/>
    <p:sldId id="265" r:id="rId9"/>
    <p:sldId id="268" r:id="rId10"/>
    <p:sldId id="258" r:id="rId11"/>
    <p:sldId id="259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5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B06975-1B0E-43E8-9244-7147B72FD24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B1649D-6BC8-43C8-BDA0-1F89564B5E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multithreading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Multi-Threading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Thread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Abhishek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B0F0"/>
                </a:solidFill>
              </a:rPr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 are priorities for some of the methods which work on the thread priority.</a:t>
            </a:r>
          </a:p>
          <a:p>
            <a:r>
              <a:rPr lang="en-US" sz="2800" b="1" dirty="0" err="1"/>
              <a:t>SetPriority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    		Priorities range from </a:t>
            </a:r>
            <a:r>
              <a:rPr lang="en-US" sz="2800" b="1" dirty="0"/>
              <a:t>0 to 10</a:t>
            </a:r>
            <a:r>
              <a:rPr lang="en-US" sz="2800" dirty="0"/>
              <a:t>. </a:t>
            </a:r>
          </a:p>
          <a:p>
            <a:pPr algn="just">
              <a:buNone/>
            </a:pPr>
            <a:r>
              <a:rPr lang="en-US" sz="2800" dirty="0"/>
              <a:t> 	</a:t>
            </a:r>
            <a:r>
              <a:rPr lang="en-US" sz="2400" dirty="0" smtClean="0"/>
              <a:t>MIN_PRIORITY(0),NORM_PRIORITY(5</a:t>
            </a:r>
            <a:r>
              <a:rPr lang="en-US" sz="2400" dirty="0"/>
              <a:t>), </a:t>
            </a:r>
            <a:r>
              <a:rPr lang="en-US" sz="2400" dirty="0" smtClean="0"/>
              <a:t>MAX_PRIORITY(10</a:t>
            </a:r>
            <a:r>
              <a:rPr lang="en-US" sz="2400" dirty="0"/>
              <a:t>)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800" b="1" dirty="0" err="1"/>
              <a:t>GetPriority</a:t>
            </a:r>
            <a:r>
              <a:rPr lang="en-US" sz="2800" dirty="0"/>
              <a:t>() </a:t>
            </a:r>
            <a:r>
              <a:rPr lang="en-US" sz="2400" dirty="0"/>
              <a:t>: This method is used to get the priority of the thread.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5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B0F0"/>
                </a:solidFill>
              </a:rPr>
              <a:t>Thread Methods</a:t>
            </a:r>
            <a:br>
              <a:rPr lang="en-US" sz="5400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IsAlive</a:t>
            </a:r>
            <a:r>
              <a:rPr lang="en-US" sz="2400" dirty="0"/>
              <a:t>(): returns a true or false.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join():  this method waits until the thread on which it terminates. Its name comes from the concept of calling thread waiting until the specified thread joins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suspend(): pauses the execution.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resume(): restart the execution.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destroy(): kill the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/>
              <a:t>activeCount</a:t>
            </a:r>
            <a:r>
              <a:rPr lang="en-US" sz="2400" dirty="0"/>
              <a:t>(): returns the number of active thread in a thread group.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interrupt(): Interrupts the </a:t>
            </a:r>
            <a:r>
              <a:rPr lang="en-US" sz="2400" dirty="0" smtClean="0"/>
              <a:t>thread.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3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THREAD LIFE CYCLE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128" y="2084832"/>
            <a:ext cx="1065733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62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Calc_main</a:t>
            </a:r>
            <a:endParaRPr lang="en-US" sz="4400" b="1" dirty="0" smtClean="0"/>
          </a:p>
          <a:p>
            <a:r>
              <a:rPr lang="en-US" sz="4400" b="1" dirty="0" smtClean="0"/>
              <a:t> </a:t>
            </a:r>
            <a:r>
              <a:rPr lang="en-US" sz="3200" dirty="0" err="1" smtClean="0"/>
              <a:t>calc_add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calc_min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cal_mult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Reference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www.tutorialspoint.com/java/java_multithreading.htm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</a:rPr>
              <a:t>Multithreading,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M.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Raihan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, Computer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Science and Engineering Discipline , Khulna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JAVA9s.com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Thread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Smallest </a:t>
            </a:r>
            <a:r>
              <a:rPr lang="en-US" dirty="0"/>
              <a:t>sequence of programmed instructions that can be managed independently by a </a:t>
            </a:r>
            <a:r>
              <a:rPr lang="en-US" b="1" dirty="0"/>
              <a:t>scheduler</a:t>
            </a:r>
            <a:r>
              <a:rPr lang="en-US" dirty="0"/>
              <a:t> (typically as part of an operating system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29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656439"/>
            <a:ext cx="9852660" cy="62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40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MULTITHREAdING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Contains </a:t>
            </a:r>
            <a:r>
              <a:rPr lang="en-US" dirty="0"/>
              <a:t>two or more parts that can run </a:t>
            </a:r>
            <a:r>
              <a:rPr lang="en-US" dirty="0" smtClean="0"/>
              <a:t>concurrently.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part can handle different task at the same time making optimal </a:t>
            </a:r>
            <a:r>
              <a:rPr lang="en-US" dirty="0" smtClean="0"/>
              <a:t>use of the available resources.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Multi threading </a:t>
            </a:r>
            <a:r>
              <a:rPr lang="en-US" b="1" dirty="0"/>
              <a:t>extends the idea of multitasking </a:t>
            </a:r>
            <a:r>
              <a:rPr lang="en-US" dirty="0"/>
              <a:t>into applications where you can </a:t>
            </a:r>
            <a:r>
              <a:rPr lang="en-US" b="1" dirty="0"/>
              <a:t>subdivide specific operations </a:t>
            </a:r>
            <a:r>
              <a:rPr lang="en-US" dirty="0"/>
              <a:t>within </a:t>
            </a:r>
            <a:r>
              <a:rPr lang="en-US" b="1" dirty="0"/>
              <a:t>a single application into individual </a:t>
            </a:r>
            <a:r>
              <a:rPr lang="en-US" b="1" dirty="0" smtClean="0"/>
              <a:t>threads. </a:t>
            </a:r>
            <a:r>
              <a:rPr lang="en-US" dirty="0"/>
              <a:t> Each of the threads can run in </a:t>
            </a:r>
            <a:r>
              <a:rPr lang="en-US" b="1" dirty="0" smtClean="0"/>
              <a:t>parallel.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 threading enables you to write in a way where </a:t>
            </a:r>
            <a:r>
              <a:rPr lang="en-US" b="1" dirty="0"/>
              <a:t>multiple activities can proceed concurrently in the same program</a:t>
            </a:r>
            <a:r>
              <a:rPr lang="en-US" dirty="0"/>
              <a:t>.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Multithreading  enables you to write very efficient programs that make maximum use of the CPU, because </a:t>
            </a:r>
            <a:r>
              <a:rPr lang="en-US" b="1" dirty="0"/>
              <a:t>idle time can be kept to a minimum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has built in thread support for </a:t>
            </a:r>
            <a:r>
              <a:rPr lang="en-US" dirty="0" smtClean="0"/>
              <a:t>Multithreading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Two ways for Thread creation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128" y="2286000"/>
            <a:ext cx="972007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24128" y="5074601"/>
            <a:ext cx="9720072" cy="64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87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502920"/>
            <a:ext cx="110871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 class thread1 implements </a:t>
            </a:r>
            <a:r>
              <a:rPr lang="en-US" sz="3200" b="1" dirty="0" smtClean="0"/>
              <a:t>Runnable</a:t>
            </a:r>
            <a:r>
              <a:rPr lang="en-US" sz="3200" dirty="0" smtClean="0"/>
              <a:t>{</a:t>
            </a:r>
          </a:p>
          <a:p>
            <a:r>
              <a:rPr lang="en-US" sz="3200" dirty="0" smtClean="0"/>
              <a:t>    @Override</a:t>
            </a:r>
          </a:p>
          <a:p>
            <a:r>
              <a:rPr lang="en-US" sz="3200" dirty="0" smtClean="0"/>
              <a:t>    public void run()</a:t>
            </a:r>
          </a:p>
          <a:p>
            <a:r>
              <a:rPr lang="en-US" sz="3200" dirty="0" smtClean="0"/>
              <a:t>    {</a:t>
            </a:r>
          </a:p>
          <a:p>
            <a:r>
              <a:rPr lang="en-US" sz="3200" dirty="0" smtClean="0"/>
              <a:t>     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("hello world");</a:t>
            </a:r>
          </a:p>
          <a:p>
            <a:r>
              <a:rPr lang="en-US" sz="3200" dirty="0" smtClean="0"/>
              <a:t>    }</a:t>
            </a:r>
          </a:p>
          <a:p>
            <a:r>
              <a:rPr lang="en-US" sz="3200" dirty="0" smtClean="0"/>
              <a:t>     public static void main(String </a:t>
            </a:r>
            <a:r>
              <a:rPr lang="en-US" sz="3200" dirty="0" err="1" smtClean="0"/>
              <a:t>args</a:t>
            </a:r>
            <a:r>
              <a:rPr lang="en-US" sz="3200" dirty="0" smtClean="0"/>
              <a:t>[]) {</a:t>
            </a:r>
          </a:p>
          <a:p>
            <a:r>
              <a:rPr lang="en-US" sz="3200" dirty="0" smtClean="0"/>
              <a:t>        //(new Thread(new </a:t>
            </a:r>
            <a:r>
              <a:rPr lang="en-US" sz="3200" dirty="0" err="1" smtClean="0"/>
              <a:t>hello_thread</a:t>
            </a:r>
            <a:r>
              <a:rPr lang="en-US" sz="3200" dirty="0" smtClean="0"/>
              <a:t>())).start();</a:t>
            </a:r>
          </a:p>
          <a:p>
            <a:r>
              <a:rPr lang="en-US" sz="3200" dirty="0" smtClean="0"/>
              <a:t>         Thread t=new Thread(new thread1());</a:t>
            </a:r>
          </a:p>
          <a:p>
            <a:r>
              <a:rPr lang="en-US" sz="3200" dirty="0" smtClean="0"/>
              <a:t>        </a:t>
            </a:r>
            <a:r>
              <a:rPr lang="en-US" sz="3200" dirty="0" err="1" smtClean="0"/>
              <a:t>t.start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         </a:t>
            </a:r>
          </a:p>
          <a:p>
            <a:r>
              <a:rPr lang="en-US" sz="3200" dirty="0" smtClean="0"/>
              <a:t>    }</a:t>
            </a:r>
          </a:p>
          <a:p>
            <a:r>
              <a:rPr lang="en-US" sz="3200" dirty="0" smtClean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4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" y="1478280"/>
            <a:ext cx="113614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" y="3977640"/>
            <a:ext cx="10949940" cy="169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8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502920"/>
            <a:ext cx="11087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 class thread2 extends </a:t>
            </a:r>
            <a:r>
              <a:rPr lang="en-US" sz="3200" b="1" dirty="0" smtClean="0"/>
              <a:t>Thread</a:t>
            </a:r>
            <a:r>
              <a:rPr lang="en-US" sz="3200" dirty="0" smtClean="0"/>
              <a:t>{</a:t>
            </a:r>
          </a:p>
          <a:p>
            <a:r>
              <a:rPr lang="en-US" sz="3200" dirty="0" smtClean="0"/>
              <a:t>    public void run()</a:t>
            </a:r>
          </a:p>
          <a:p>
            <a:r>
              <a:rPr lang="en-US" sz="3200" dirty="0" smtClean="0"/>
              <a:t>    {</a:t>
            </a:r>
          </a:p>
          <a:p>
            <a:r>
              <a:rPr lang="en-US" sz="3200" dirty="0" smtClean="0"/>
              <a:t>     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("</a:t>
            </a:r>
            <a:r>
              <a:rPr lang="en-US" sz="3200" dirty="0" err="1" smtClean="0"/>
              <a:t>helloworld</a:t>
            </a:r>
            <a:r>
              <a:rPr lang="en-US" sz="3200" dirty="0" smtClean="0"/>
              <a:t>");</a:t>
            </a:r>
          </a:p>
          <a:p>
            <a:r>
              <a:rPr lang="en-US" sz="3200" dirty="0" smtClean="0"/>
              <a:t>    }</a:t>
            </a:r>
          </a:p>
          <a:p>
            <a:r>
              <a:rPr lang="en-US" sz="3200" dirty="0" smtClean="0"/>
              <a:t>     public static void main(String[] </a:t>
            </a:r>
            <a:r>
              <a:rPr lang="en-US" sz="3200" dirty="0" err="1" smtClean="0"/>
              <a:t>args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     {</a:t>
            </a:r>
          </a:p>
          <a:p>
            <a:r>
              <a:rPr lang="en-US" sz="3200" dirty="0" smtClean="0"/>
              <a:t>         thread2 t=new thread2();</a:t>
            </a:r>
          </a:p>
          <a:p>
            <a:r>
              <a:rPr lang="en-US" sz="3200" dirty="0" err="1" smtClean="0"/>
              <a:t>t.start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     }</a:t>
            </a:r>
          </a:p>
          <a:p>
            <a:r>
              <a:rPr lang="en-US" sz="3200" dirty="0" smtClean="0"/>
              <a:t>    </a:t>
            </a:r>
          </a:p>
          <a:p>
            <a:r>
              <a:rPr lang="en-US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8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Thread class vs. runnable interface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10380"/>
              </p:ext>
            </p:extLst>
          </p:nvPr>
        </p:nvGraphicFramePr>
        <p:xfrm>
          <a:off x="1023938" y="2286001"/>
          <a:ext cx="9720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280856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 INTERFACE</a:t>
                      </a:r>
                      <a:endParaRPr lang="en-US" dirty="0"/>
                    </a:p>
                  </a:txBody>
                  <a:tcPr/>
                </a:tc>
              </a:tr>
              <a:tr h="9127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</a:t>
                      </a:r>
                      <a:r>
                        <a:rPr lang="en-US" sz="2000" baseline="0" dirty="0" smtClean="0"/>
                        <a:t> extending thread class, the derived class itself is a thread object and gains </a:t>
                      </a:r>
                      <a:r>
                        <a:rPr lang="en-US" sz="2000" b="1" baseline="0" dirty="0" smtClean="0"/>
                        <a:t>full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baseline="0" dirty="0" smtClean="0"/>
                        <a:t>control</a:t>
                      </a:r>
                      <a:r>
                        <a:rPr lang="en-US" sz="2000" baseline="0" dirty="0" smtClean="0"/>
                        <a:t> over the thread itself.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Does not give developer any</a:t>
                      </a:r>
                      <a:r>
                        <a:rPr lang="en-US" sz="2000" baseline="0" dirty="0" smtClean="0"/>
                        <a:t> control over the thread itself, as it simply defines the unit of work that will be executed in a thread.</a:t>
                      </a:r>
                      <a:endParaRPr lang="en-US" sz="2000" dirty="0"/>
                    </a:p>
                  </a:txBody>
                  <a:tcPr/>
                </a:tc>
              </a:tr>
              <a:tr h="7021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derived</a:t>
                      </a:r>
                      <a:r>
                        <a:rPr lang="en-US" sz="2000" baseline="0" dirty="0" smtClean="0"/>
                        <a:t> class cannot extend any other base classes because Java only allows Single inheritance.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baseline="0" dirty="0" smtClean="0"/>
                        <a:t>extend other base classes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if necessary.</a:t>
                      </a:r>
                      <a:endParaRPr lang="en-US" sz="2000" dirty="0"/>
                    </a:p>
                  </a:txBody>
                  <a:tcPr/>
                </a:tc>
              </a:tr>
              <a:tr h="4914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program</a:t>
                      </a:r>
                      <a:r>
                        <a:rPr lang="en-US" sz="2000" baseline="0" dirty="0" smtClean="0"/>
                        <a:t> needs a full control over the thread life cycle.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the program need </a:t>
                      </a:r>
                      <a:r>
                        <a:rPr lang="en-US" sz="2000" b="1" dirty="0" smtClean="0"/>
                        <a:t>more flexibility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aseline="0" dirty="0" smtClean="0"/>
                        <a:t>of extending other base classes.</a:t>
                      </a:r>
                      <a:endParaRPr lang="en-US" sz="2000" dirty="0"/>
                    </a:p>
                  </a:txBody>
                  <a:tcPr/>
                </a:tc>
              </a:tr>
              <a:tr h="280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125</TotalTime>
  <Words>390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Copperplate Gothic Bold</vt:lpstr>
      <vt:lpstr>Tw Cen MT</vt:lpstr>
      <vt:lpstr>Tw Cen MT Condensed</vt:lpstr>
      <vt:lpstr>Wingdings</vt:lpstr>
      <vt:lpstr>Wingdings 3</vt:lpstr>
      <vt:lpstr>Integral</vt:lpstr>
      <vt:lpstr>Multi-Threading &amp; Thread Life Cycle</vt:lpstr>
      <vt:lpstr>Thread</vt:lpstr>
      <vt:lpstr>PowerPoint Presentation</vt:lpstr>
      <vt:lpstr>MULTITHREAdING</vt:lpstr>
      <vt:lpstr>Two ways for Thread creation</vt:lpstr>
      <vt:lpstr>PowerPoint Presentation</vt:lpstr>
      <vt:lpstr>PowerPoint Presentation</vt:lpstr>
      <vt:lpstr>PowerPoint Presentation</vt:lpstr>
      <vt:lpstr>Thread class vs. runnable interface</vt:lpstr>
      <vt:lpstr>Thread Priorities</vt:lpstr>
      <vt:lpstr>Thread Methods </vt:lpstr>
      <vt:lpstr>THREAD LIFE CYCLE</vt:lpstr>
      <vt:lpstr>Example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Gupta</dc:creator>
  <cp:lastModifiedBy>Abhishek Gupta</cp:lastModifiedBy>
  <cp:revision>67</cp:revision>
  <dcterms:created xsi:type="dcterms:W3CDTF">2016-03-29T03:54:21Z</dcterms:created>
  <dcterms:modified xsi:type="dcterms:W3CDTF">2016-04-01T06:58:14Z</dcterms:modified>
</cp:coreProperties>
</file>