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7F2E095-4E2A-4184-859F-F0C6A30240C3}" type="datetimeFigureOut">
              <a:rPr lang="en-US" smtClean="0"/>
              <a:pPr/>
              <a:t>6/7/2016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CC49918-EA0F-4697-9E26-D68D5E64881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F2E095-4E2A-4184-859F-F0C6A30240C3}" type="datetimeFigureOut">
              <a:rPr lang="en-US" smtClean="0"/>
              <a:pPr/>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49918-EA0F-4697-9E26-D68D5E64881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CC49918-EA0F-4697-9E26-D68D5E64881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F2E095-4E2A-4184-859F-F0C6A30240C3}" type="datetimeFigureOut">
              <a:rPr lang="en-US" smtClean="0"/>
              <a:pPr/>
              <a:t>6/7/2016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7F2E095-4E2A-4184-859F-F0C6A30240C3}" type="datetimeFigureOut">
              <a:rPr lang="en-US" smtClean="0"/>
              <a:pPr/>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CC49918-EA0F-4697-9E26-D68D5E64881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7F2E095-4E2A-4184-859F-F0C6A30240C3}" type="datetimeFigureOut">
              <a:rPr lang="en-US" smtClean="0"/>
              <a:pPr/>
              <a:t>6/7/2016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CC49918-EA0F-4697-9E26-D68D5E64881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7F2E095-4E2A-4184-859F-F0C6A30240C3}" type="datetimeFigureOut">
              <a:rPr lang="en-US" smtClean="0"/>
              <a:pPr/>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49918-EA0F-4697-9E26-D68D5E64881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7F2E095-4E2A-4184-859F-F0C6A30240C3}" type="datetimeFigureOut">
              <a:rPr lang="en-US" smtClean="0"/>
              <a:pPr/>
              <a:t>6/7/2016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CC49918-EA0F-4697-9E26-D68D5E64881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F2E095-4E2A-4184-859F-F0C6A30240C3}" type="datetimeFigureOut">
              <a:rPr lang="en-US" smtClean="0"/>
              <a:pPr/>
              <a:t>6/7/2016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CC49918-EA0F-4697-9E26-D68D5E648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7F2E095-4E2A-4184-859F-F0C6A30240C3}" type="datetimeFigureOut">
              <a:rPr lang="en-US" smtClean="0"/>
              <a:pPr/>
              <a:t>6/7/2016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CC49918-EA0F-4697-9E26-D68D5E648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CC49918-EA0F-4697-9E26-D68D5E64881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7F2E095-4E2A-4184-859F-F0C6A30240C3}" type="datetimeFigureOut">
              <a:rPr lang="en-US" smtClean="0"/>
              <a:pPr/>
              <a:t>6/7/2016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CC49918-EA0F-4697-9E26-D68D5E64881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7F2E095-4E2A-4184-859F-F0C6A30240C3}" type="datetimeFigureOut">
              <a:rPr lang="en-US" smtClean="0"/>
              <a:pPr/>
              <a:t>6/7/2016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7F2E095-4E2A-4184-859F-F0C6A30240C3}" type="datetimeFigureOut">
              <a:rPr lang="en-US" smtClean="0"/>
              <a:pPr/>
              <a:t>6/7/2016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CC49918-EA0F-4697-9E26-D68D5E64881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Anil </a:t>
            </a:r>
            <a:r>
              <a:rPr lang="en-US" dirty="0" err="1" smtClean="0"/>
              <a:t>Parajuli</a:t>
            </a:r>
            <a:endParaRPr lang="en-US" dirty="0"/>
          </a:p>
        </p:txBody>
      </p:sp>
      <p:sp>
        <p:nvSpPr>
          <p:cNvPr id="2" name="Title 1"/>
          <p:cNvSpPr>
            <a:spLocks noGrp="1"/>
          </p:cNvSpPr>
          <p:nvPr>
            <p:ph type="ctrTitle"/>
          </p:nvPr>
        </p:nvSpPr>
        <p:spPr/>
        <p:txBody>
          <a:bodyPr/>
          <a:lstStyle/>
          <a:p>
            <a:r>
              <a:rPr lang="en-US" dirty="0" smtClean="0"/>
              <a:t>CORBA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a:bodyPr>
          <a:lstStyle/>
          <a:p>
            <a:r>
              <a:rPr lang="en-US" sz="2000" dirty="0"/>
              <a:t>The Common Object Request Broker Architecture (CORBA) is a standard developed by the Object Management Group (OMG) to provide interoperability(work on the other system) among distributed </a:t>
            </a:r>
            <a:r>
              <a:rPr lang="en-US" sz="2000" dirty="0" smtClean="0"/>
              <a:t>objects</a:t>
            </a:r>
          </a:p>
          <a:p>
            <a:r>
              <a:rPr lang="en-US" sz="2000" dirty="0"/>
              <a:t>CORBA is the world's leading middleware( bridge between an operating system or database and applications) solution enabling the exchange of information, independent of hardware platforms, programming languages, and operating </a:t>
            </a:r>
            <a:r>
              <a:rPr lang="en-US" sz="2000" dirty="0" smtClean="0"/>
              <a:t>systems</a:t>
            </a:r>
          </a:p>
          <a:p>
            <a:r>
              <a:rPr lang="en-US" sz="2000" dirty="0"/>
              <a:t>CORBA is essentially a design specification( a </a:t>
            </a:r>
            <a:r>
              <a:rPr lang="en-US" sz="2000" b="1" dirty="0"/>
              <a:t>design</a:t>
            </a:r>
            <a:r>
              <a:rPr lang="en-US" sz="2000" dirty="0"/>
              <a:t> document that describes all data, architectural, interface and component-level </a:t>
            </a:r>
            <a:r>
              <a:rPr lang="en-US" sz="2000" b="1" dirty="0"/>
              <a:t>design</a:t>
            </a:r>
            <a:r>
              <a:rPr lang="en-US" sz="2000" dirty="0"/>
              <a:t> for the software. A </a:t>
            </a:r>
            <a:r>
              <a:rPr lang="en-US" sz="2000" b="1" dirty="0"/>
              <a:t>design specification</a:t>
            </a:r>
            <a:r>
              <a:rPr lang="en-US" sz="2000" dirty="0"/>
              <a:t> provides explicit information about the requirements for a product) for an Object Request Broker (ORB), where an ORB provides the mechanism required for distributed objects to communicate with one another, whether locally or on remote devices, written in different languages, or at different locations on a network.</a:t>
            </a:r>
          </a:p>
          <a:p>
            <a:endParaRPr lang="en-US" sz="2000" dirty="0"/>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t>Using CORBA, application components can communicate with one another no matter where they are located, or who has designed them. CORBA provides the location transparency to be able to execute these applications.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Interface Definition Language (IDL)</a:t>
            </a:r>
            <a:r>
              <a:rPr lang="en-US" dirty="0"/>
              <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IDL is the OMG standard for defining language-neutral APIs(The Java API is the set of classes included with the Java Development Environment. </a:t>
            </a:r>
            <a:endParaRPr lang="en-US" dirty="0" smtClean="0"/>
          </a:p>
          <a:p>
            <a:r>
              <a:rPr lang="en-US" dirty="0" smtClean="0"/>
              <a:t>These </a:t>
            </a:r>
            <a:r>
              <a:rPr lang="en-US" dirty="0"/>
              <a:t>classes are written using the Java language and run on the JVM. The Java API includes everything from collection classes to GUI classes.) and provides the platform-independent delineation of the interfaces of distributed objects. </a:t>
            </a:r>
            <a:endParaRPr lang="en-US" dirty="0" smtClean="0"/>
          </a:p>
          <a:p>
            <a:r>
              <a:rPr lang="en-US" dirty="0" smtClean="0"/>
              <a:t>The </a:t>
            </a:r>
            <a:r>
              <a:rPr lang="en-US" dirty="0"/>
              <a:t>ability of the CORBA environments to provide consistency between clients and servers in heterogeneous environments begins with a standardized definition of the data and operations constituting the client/server interface. This standardization mechanism is the IDL, and is used by CORBA to describe the interfaces of objects.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
            </a:r>
            <a:br>
              <a:rPr lang="en-US" dirty="0" smtClean="0"/>
            </a:br>
            <a:r>
              <a:rPr lang="en-US" sz="3100" dirty="0" smtClean="0"/>
              <a:t>Components within the </a:t>
            </a:r>
            <a:r>
              <a:rPr lang="en-US" sz="3100" dirty="0" err="1" smtClean="0"/>
              <a:t>corba</a:t>
            </a:r>
            <a:r>
              <a:rPr lang="en-US" sz="3100" dirty="0" smtClean="0"/>
              <a:t> implementation</a:t>
            </a:r>
            <a:r>
              <a:rPr lang="en-US" dirty="0" smtClean="0"/>
              <a:t/>
            </a:r>
            <a:br>
              <a:rPr lang="en-US" dirty="0" smtClean="0"/>
            </a:br>
            <a:endParaRPr lang="en-US" dirty="0"/>
          </a:p>
        </p:txBody>
      </p:sp>
      <p:pic>
        <p:nvPicPr>
          <p:cNvPr id="4" name="Content Placeholder 3" descr="CORBA Implementation"/>
          <p:cNvPicPr>
            <a:picLocks noGrp="1"/>
          </p:cNvPicPr>
          <p:nvPr>
            <p:ph sz="quarter" idx="1"/>
          </p:nvPr>
        </p:nvPicPr>
        <p:blipFill>
          <a:blip r:embed="rId2"/>
          <a:srcRect/>
          <a:stretch>
            <a:fillRect/>
          </a:stretch>
        </p:blipFill>
        <p:spPr bwMode="auto">
          <a:xfrm>
            <a:off x="1752601" y="2209800"/>
            <a:ext cx="5486400" cy="3581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2.PNG"/>
          <p:cNvPicPr>
            <a:picLocks noGrp="1"/>
          </p:cNvPicPr>
          <p:nvPr>
            <p:ph sz="quarter" idx="1"/>
          </p:nvPr>
        </p:nvPicPr>
        <p:blipFill>
          <a:blip r:embed="rId2"/>
          <a:stretch>
            <a:fillRect/>
          </a:stretch>
        </p:blipFill>
        <p:spPr>
          <a:xfrm>
            <a:off x="1524000" y="1905000"/>
            <a:ext cx="5867400" cy="4114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 CORBA</a:t>
            </a:r>
            <a:endParaRPr lang="en-US" dirty="0"/>
          </a:p>
        </p:txBody>
      </p:sp>
      <p:pic>
        <p:nvPicPr>
          <p:cNvPr id="4" name="Content Placeholder 3" descr="ser.PNG"/>
          <p:cNvPicPr>
            <a:picLocks noGrp="1" noChangeAspect="1"/>
          </p:cNvPicPr>
          <p:nvPr>
            <p:ph sz="quarter" idx="1"/>
          </p:nvPr>
        </p:nvPicPr>
        <p:blipFill>
          <a:blip r:embed="rId2"/>
          <a:stretch>
            <a:fillRect/>
          </a:stretch>
        </p:blipFill>
        <p:spPr>
          <a:xfrm>
            <a:off x="1557354" y="1527175"/>
            <a:ext cx="5992780" cy="4572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680</TotalTime>
  <Words>200</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CORBA</vt:lpstr>
      <vt:lpstr>Introduction</vt:lpstr>
      <vt:lpstr>Slide 3</vt:lpstr>
      <vt:lpstr>Interface Definition Language (IDL) </vt:lpstr>
      <vt:lpstr> Components within the corba implementation </vt:lpstr>
      <vt:lpstr>Slide 6</vt:lpstr>
      <vt:lpstr>Services Of CORBA</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CORBA</dc:title>
  <dc:creator>Anil</dc:creator>
  <cp:lastModifiedBy>Anil</cp:lastModifiedBy>
  <cp:revision>59</cp:revision>
  <dcterms:created xsi:type="dcterms:W3CDTF">2016-06-07T02:08:32Z</dcterms:created>
  <dcterms:modified xsi:type="dcterms:W3CDTF">2016-06-07T14:05:56Z</dcterms:modified>
</cp:coreProperties>
</file>