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83819-6E1A-4204-85C1-9E308AFBA71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7F95-517F-4E7E-A379-73FD41863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The Character Class</a:t>
            </a:r>
          </a:p>
          <a:p>
            <a:pPr>
              <a:buNone/>
            </a:pPr>
            <a:r>
              <a:rPr lang="en-US" u="sng" dirty="0" smtClean="0"/>
              <a:t>Constructor</a:t>
            </a:r>
          </a:p>
          <a:p>
            <a:r>
              <a:rPr lang="en-US" i="1" dirty="0" smtClean="0"/>
              <a:t>Character(char value)</a:t>
            </a:r>
          </a:p>
          <a:p>
            <a:pPr>
              <a:buNone/>
            </a:pPr>
            <a:r>
              <a:rPr lang="en-US" u="sng" dirty="0" smtClean="0"/>
              <a:t>Some Useful Methods</a:t>
            </a:r>
          </a:p>
          <a:p>
            <a:r>
              <a:rPr lang="en-US" i="1" dirty="0" smtClean="0"/>
              <a:t>char </a:t>
            </a:r>
            <a:r>
              <a:rPr lang="en-US" i="1" dirty="0" err="1" smtClean="0"/>
              <a:t>charValue</a:t>
            </a:r>
            <a:r>
              <a:rPr lang="en-US" i="1" dirty="0" smtClean="0"/>
              <a:t>()</a:t>
            </a:r>
            <a:endParaRPr lang="en-US" dirty="0" smtClean="0"/>
          </a:p>
          <a:p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compareTo</a:t>
            </a:r>
            <a:r>
              <a:rPr lang="en-US" i="1" dirty="0" smtClean="0"/>
              <a:t>(Character </a:t>
            </a:r>
            <a:r>
              <a:rPr lang="en-US" i="1" dirty="0" err="1" smtClean="0"/>
              <a:t>anotherCharacter</a:t>
            </a:r>
            <a:r>
              <a:rPr lang="en-US" i="1" dirty="0" smtClean="0"/>
              <a:t>)</a:t>
            </a:r>
            <a:r>
              <a:rPr lang="en-US" dirty="0" smtClean="0"/>
              <a:t> : Compares two Character objects. The return value is 0 if two objects are numerically same, &lt; 0 if this object is numerically less than </a:t>
            </a:r>
            <a:r>
              <a:rPr lang="en-US" dirty="0" err="1" smtClean="0"/>
              <a:t>anotherCharacter</a:t>
            </a:r>
            <a:r>
              <a:rPr lang="en-US" dirty="0" smtClean="0"/>
              <a:t>, &gt; 0 if greater.	</a:t>
            </a:r>
          </a:p>
          <a:p>
            <a:r>
              <a:rPr lang="en-US" i="1" dirty="0" err="1" smtClean="0"/>
              <a:t>boolean</a:t>
            </a:r>
            <a:r>
              <a:rPr lang="en-US" i="1" dirty="0" smtClean="0"/>
              <a:t> equals(Object </a:t>
            </a:r>
            <a:r>
              <a:rPr lang="en-US" i="1" dirty="0" err="1" smtClean="0"/>
              <a:t>obj</a:t>
            </a:r>
            <a:r>
              <a:rPr lang="en-US" i="1" dirty="0" smtClean="0"/>
              <a:t>)</a:t>
            </a:r>
            <a:r>
              <a:rPr lang="en-US" dirty="0" smtClean="0"/>
              <a:t> :   Compares this object against the specified object. 	</a:t>
            </a:r>
          </a:p>
          <a:p>
            <a:r>
              <a:rPr lang="en-US" i="1" dirty="0" smtClean="0"/>
              <a:t>static 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 smtClean="0"/>
              <a:t>isDigit</a:t>
            </a:r>
            <a:r>
              <a:rPr lang="en-US" i="1" dirty="0" smtClean="0"/>
              <a:t>(char </a:t>
            </a:r>
            <a:r>
              <a:rPr lang="en-US" i="1" dirty="0" err="1" smtClean="0"/>
              <a:t>ch</a:t>
            </a:r>
            <a:r>
              <a:rPr lang="en-US" i="1" dirty="0" smtClean="0"/>
              <a:t>)</a:t>
            </a:r>
            <a:endParaRPr lang="en-US" dirty="0" smtClean="0"/>
          </a:p>
          <a:p>
            <a:r>
              <a:rPr lang="en-US" i="1" dirty="0" smtClean="0"/>
              <a:t>static 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 smtClean="0"/>
              <a:t>isLetter</a:t>
            </a:r>
            <a:r>
              <a:rPr lang="en-US" i="1" dirty="0" smtClean="0"/>
              <a:t>(char </a:t>
            </a:r>
            <a:r>
              <a:rPr lang="en-US" i="1" dirty="0" err="1" smtClean="0"/>
              <a:t>ch</a:t>
            </a:r>
            <a:r>
              <a:rPr lang="en-US" i="1" dirty="0" smtClean="0"/>
              <a:t>)</a:t>
            </a:r>
            <a:r>
              <a:rPr lang="en-US" dirty="0" smtClean="0"/>
              <a:t>	</a:t>
            </a:r>
          </a:p>
          <a:p>
            <a:r>
              <a:rPr lang="en-US" i="1" dirty="0" smtClean="0"/>
              <a:t>static 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 smtClean="0"/>
              <a:t>isLetterOrDigit</a:t>
            </a:r>
            <a:r>
              <a:rPr lang="en-US" i="1" dirty="0" smtClean="0"/>
              <a:t>(char </a:t>
            </a:r>
            <a:r>
              <a:rPr lang="en-US" i="1" dirty="0" err="1" smtClean="0"/>
              <a:t>ch</a:t>
            </a:r>
            <a:r>
              <a:rPr lang="en-US" i="1" dirty="0" smtClean="0"/>
              <a:t>)</a:t>
            </a:r>
            <a:r>
              <a:rPr lang="en-US" dirty="0" smtClean="0"/>
              <a:t>	</a:t>
            </a:r>
          </a:p>
          <a:p>
            <a:r>
              <a:rPr lang="en-US" i="1" dirty="0" smtClean="0"/>
              <a:t>static 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 smtClean="0"/>
              <a:t>isLowerCase</a:t>
            </a:r>
            <a:r>
              <a:rPr lang="en-US" i="1" dirty="0" smtClean="0"/>
              <a:t>(char </a:t>
            </a:r>
            <a:r>
              <a:rPr lang="en-US" i="1" dirty="0" err="1" smtClean="0"/>
              <a:t>ch</a:t>
            </a:r>
            <a:r>
              <a:rPr lang="en-US" i="1" dirty="0" smtClean="0"/>
              <a:t>)</a:t>
            </a:r>
            <a:r>
              <a:rPr lang="en-US" dirty="0" smtClean="0"/>
              <a:t> 	</a:t>
            </a:r>
          </a:p>
          <a:p>
            <a:r>
              <a:rPr lang="en-US" i="1" dirty="0" smtClean="0"/>
              <a:t>static 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 smtClean="0"/>
              <a:t>isSpaceChar</a:t>
            </a:r>
            <a:r>
              <a:rPr lang="en-US" i="1" dirty="0" smtClean="0"/>
              <a:t>(char </a:t>
            </a:r>
            <a:r>
              <a:rPr lang="en-US" i="1" dirty="0" err="1" smtClean="0"/>
              <a:t>ch</a:t>
            </a:r>
            <a:r>
              <a:rPr lang="en-US" i="1" dirty="0" smtClean="0"/>
              <a:t>)</a:t>
            </a:r>
            <a:r>
              <a:rPr lang="en-US" dirty="0" smtClean="0"/>
              <a:t> 	</a:t>
            </a:r>
          </a:p>
          <a:p>
            <a:r>
              <a:rPr lang="en-US" i="1" dirty="0" smtClean="0"/>
              <a:t>static 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 smtClean="0"/>
              <a:t>isUpperCase</a:t>
            </a:r>
            <a:r>
              <a:rPr lang="en-US" i="1" dirty="0" smtClean="0"/>
              <a:t>(char </a:t>
            </a:r>
            <a:r>
              <a:rPr lang="en-US" i="1" dirty="0" err="1" smtClean="0"/>
              <a:t>ch</a:t>
            </a:r>
            <a:r>
              <a:rPr lang="en-US" i="1" dirty="0" smtClean="0"/>
              <a:t>)</a:t>
            </a:r>
            <a:r>
              <a:rPr lang="en-US" dirty="0" smtClean="0"/>
              <a:t> 	</a:t>
            </a:r>
          </a:p>
          <a:p>
            <a:r>
              <a:rPr lang="en-US" i="1" dirty="0" smtClean="0"/>
              <a:t>static char </a:t>
            </a:r>
            <a:r>
              <a:rPr lang="en-US" i="1" dirty="0" err="1" smtClean="0"/>
              <a:t>toLowerCase</a:t>
            </a:r>
            <a:r>
              <a:rPr lang="en-US" i="1" dirty="0" smtClean="0"/>
              <a:t>(char </a:t>
            </a:r>
            <a:r>
              <a:rPr lang="en-US" i="1" dirty="0" err="1" smtClean="0"/>
              <a:t>ch</a:t>
            </a:r>
            <a:r>
              <a:rPr lang="en-US" i="1" dirty="0" smtClean="0"/>
              <a:t>)</a:t>
            </a:r>
            <a:r>
              <a:rPr lang="en-US" dirty="0" smtClean="0"/>
              <a:t>	</a:t>
            </a:r>
          </a:p>
          <a:p>
            <a:r>
              <a:rPr lang="en-US" i="1" dirty="0" smtClean="0"/>
              <a:t>static char </a:t>
            </a:r>
            <a:r>
              <a:rPr lang="en-US" i="1" dirty="0" err="1" smtClean="0"/>
              <a:t>toUpperCase</a:t>
            </a:r>
            <a:r>
              <a:rPr lang="en-US" i="1" dirty="0" smtClean="0"/>
              <a:t>(char </a:t>
            </a:r>
            <a:r>
              <a:rPr lang="en-US" i="1" dirty="0" err="1" smtClean="0"/>
              <a:t>ch</a:t>
            </a:r>
            <a:r>
              <a:rPr lang="en-US" i="1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	Character ch1 = new Character('x');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Character ch2 = new Character('y');		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Character ch6 = new Character('B');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Character ch7 = </a:t>
            </a:r>
            <a:r>
              <a:rPr lang="en-US" i="1" dirty="0" err="1" smtClean="0"/>
              <a:t>Character.valueOf</a:t>
            </a:r>
            <a:r>
              <a:rPr lang="en-US" i="1" dirty="0" smtClean="0"/>
              <a:t>('1');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Character ch8 = </a:t>
            </a:r>
            <a:r>
              <a:rPr lang="en-US" i="1" dirty="0" err="1" smtClean="0"/>
              <a:t>Character.valueOf</a:t>
            </a:r>
            <a:r>
              <a:rPr lang="en-US" i="1" dirty="0" smtClean="0"/>
              <a:t>('x');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int</a:t>
            </a:r>
            <a:r>
              <a:rPr lang="en-US" i="1" dirty="0" smtClean="0"/>
              <a:t> difference  = ch1.compareTo(ch2);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if(difference == 0)   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(ch1 + " and "+ch2+" are same");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else if(difference&lt;0)  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(ch1 + " is less than "+ch2);</a:t>
            </a:r>
          </a:p>
          <a:p>
            <a:pPr>
              <a:buNone/>
            </a:pPr>
            <a:r>
              <a:rPr lang="en-US" i="1" dirty="0" smtClean="0"/>
              <a:t>	else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(ch1 + " is greater than "+ch2);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// checking the equality of two objects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(ch1 + " and "+ch8+" are same: "+ch1.equals(ch8));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//Other methods check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(ch1 + " is digit? "+ </a:t>
            </a:r>
            <a:r>
              <a:rPr lang="en-US" i="1" dirty="0" err="1" smtClean="0"/>
              <a:t>Character.isDigit</a:t>
            </a:r>
            <a:r>
              <a:rPr lang="en-US" i="1" dirty="0" smtClean="0"/>
              <a:t>(ch1.charValue()));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(ch2 + " is letter ? "+ </a:t>
            </a:r>
            <a:r>
              <a:rPr lang="en-US" i="1" dirty="0" err="1" smtClean="0"/>
              <a:t>Character.isLetter</a:t>
            </a:r>
            <a:r>
              <a:rPr lang="en-US" i="1" dirty="0" smtClean="0"/>
              <a:t>(ch2.charValue()));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(ch6 + " is upper case? “+								  </a:t>
            </a:r>
            <a:r>
              <a:rPr lang="en-US" i="1" dirty="0" err="1" smtClean="0"/>
              <a:t>Character.isUpperCase</a:t>
            </a:r>
            <a:r>
              <a:rPr lang="en-US" i="1" dirty="0" smtClean="0"/>
              <a:t>(ch6.charValue())	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(ch7 + " is letter or digit? "+ 								   </a:t>
            </a:r>
            <a:r>
              <a:rPr lang="en-US" i="1" dirty="0" err="1" smtClean="0"/>
              <a:t>Character.isLetterOrDigit</a:t>
            </a:r>
            <a:r>
              <a:rPr lang="en-US" i="1" dirty="0" smtClean="0"/>
              <a:t>(ch7.charValue()));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The String Class</a:t>
            </a:r>
          </a:p>
          <a:p>
            <a:r>
              <a:rPr lang="en-US" dirty="0" smtClean="0"/>
              <a:t> Strings - represented by sequence of characters within double quotes.</a:t>
            </a:r>
          </a:p>
          <a:p>
            <a:pPr>
              <a:buNone/>
            </a:pPr>
            <a:r>
              <a:rPr lang="en-US" b="1" dirty="0" smtClean="0"/>
              <a:t>Some Constructors</a:t>
            </a:r>
          </a:p>
          <a:p>
            <a:r>
              <a:rPr lang="en-US" i="1" dirty="0" smtClean="0"/>
              <a:t>String()</a:t>
            </a:r>
          </a:p>
          <a:p>
            <a:r>
              <a:rPr lang="en-US" i="1" dirty="0" smtClean="0"/>
              <a:t>String(byte[] bytes)</a:t>
            </a:r>
          </a:p>
          <a:p>
            <a:r>
              <a:rPr lang="en-US" i="1" dirty="0" smtClean="0"/>
              <a:t>String(char[] value) </a:t>
            </a:r>
          </a:p>
          <a:p>
            <a:pPr>
              <a:buNone/>
            </a:pPr>
            <a:r>
              <a:rPr lang="en-US" b="1" dirty="0" smtClean="0"/>
              <a:t>Some Useful Methods</a:t>
            </a:r>
            <a:endParaRPr lang="en-US" dirty="0" smtClean="0"/>
          </a:p>
          <a:p>
            <a:r>
              <a:rPr lang="en-US" i="1" dirty="0" smtClean="0"/>
              <a:t>char </a:t>
            </a:r>
            <a:r>
              <a:rPr lang="en-US" i="1" dirty="0" err="1" smtClean="0"/>
              <a:t>charAt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index)</a:t>
            </a:r>
          </a:p>
          <a:p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compareTo</a:t>
            </a:r>
            <a:r>
              <a:rPr lang="en-US" i="1" dirty="0" smtClean="0"/>
              <a:t>(String </a:t>
            </a:r>
            <a:r>
              <a:rPr lang="en-US" i="1" dirty="0" err="1" smtClean="0"/>
              <a:t>anotherString</a:t>
            </a:r>
            <a:r>
              <a:rPr lang="en-US" i="1" dirty="0" smtClean="0"/>
              <a:t>)</a:t>
            </a:r>
          </a:p>
          <a:p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compareToIgnoreCase</a:t>
            </a:r>
            <a:r>
              <a:rPr lang="en-US" i="1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String  </a:t>
            </a:r>
            <a:r>
              <a:rPr lang="en-US" i="1" dirty="0" err="1" smtClean="0"/>
              <a:t>concat</a:t>
            </a:r>
            <a:r>
              <a:rPr lang="en-US" i="1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)</a:t>
            </a:r>
          </a:p>
          <a:p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 smtClean="0"/>
              <a:t>endsWith</a:t>
            </a:r>
            <a:r>
              <a:rPr lang="en-US" i="1" dirty="0" smtClean="0"/>
              <a:t>(String suffix)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indexOf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ch</a:t>
            </a:r>
            <a:r>
              <a:rPr lang="en-US" i="1" dirty="0" smtClean="0"/>
              <a:t>)</a:t>
            </a:r>
          </a:p>
          <a:p>
            <a:r>
              <a:rPr lang="en-US" i="1" dirty="0" err="1" smtClean="0"/>
              <a:t>int</a:t>
            </a:r>
            <a:r>
              <a:rPr lang="en-US" i="1" dirty="0" smtClean="0"/>
              <a:t> length()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	String str1 = "Welcome";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char </a:t>
            </a:r>
            <a:r>
              <a:rPr lang="en-US" i="1" dirty="0" err="1" smtClean="0"/>
              <a:t>chArray</a:t>
            </a:r>
            <a:r>
              <a:rPr lang="en-US" i="1" dirty="0" smtClean="0"/>
              <a:t>[] = {'</a:t>
            </a:r>
            <a:r>
              <a:rPr lang="en-US" i="1" dirty="0" err="1" smtClean="0"/>
              <a:t>H','o','m','e</a:t>
            </a:r>
            <a:r>
              <a:rPr lang="en-US" i="1" dirty="0" smtClean="0"/>
              <a:t>'};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String str2 = new String(</a:t>
            </a:r>
            <a:r>
              <a:rPr lang="en-US" i="1" dirty="0" err="1" smtClean="0"/>
              <a:t>chArray</a:t>
            </a:r>
            <a:r>
              <a:rPr lang="en-US" i="1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String str3 = "Sanitarium";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String str4 = "welcome";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int</a:t>
            </a:r>
            <a:r>
              <a:rPr lang="en-US" i="1" dirty="0" smtClean="0"/>
              <a:t> difference = str1.compareTo(str2);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if(difference == 0)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(str1 + " and "+str2+" are same");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else if(difference&lt;0)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(str1 + " comes before "+str2);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else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(str1 + " comes after "+str2);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if(str1.compareToIgnoreCase(str4) == 0)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(str1 + " and "+str4+" are same ignoring the case");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if(str1.compareTo(str4) == 0) 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(str1 + " and "+str4+" are same ");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else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(str1 + " and "+str4+" are not same ");										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i="1" dirty="0" err="1" smtClean="0"/>
              <a:t>System.out.println</a:t>
            </a:r>
            <a:r>
              <a:rPr lang="en-US" sz="2800" i="1" dirty="0" smtClean="0"/>
              <a:t>(str1 + ": character at 2 is "+ str1.charAt(2));</a:t>
            </a:r>
            <a:endParaRPr lang="en-US" sz="2800" dirty="0" smtClean="0"/>
          </a:p>
          <a:p>
            <a:pPr>
              <a:buNone/>
            </a:pPr>
            <a:r>
              <a:rPr lang="en-US" sz="2800" i="1" dirty="0" err="1" smtClean="0"/>
              <a:t>System.out.println</a:t>
            </a:r>
            <a:r>
              <a:rPr lang="en-US" sz="2800" i="1" dirty="0" smtClean="0"/>
              <a:t>(str3 + " ends with </a:t>
            </a:r>
            <a:r>
              <a:rPr lang="en-US" sz="2800" i="1" dirty="0" err="1" smtClean="0"/>
              <a:t>ium</a:t>
            </a:r>
            <a:r>
              <a:rPr lang="en-US" sz="2800" i="1" dirty="0" smtClean="0"/>
              <a:t>? "+ str3.endsWith("</a:t>
            </a:r>
            <a:r>
              <a:rPr lang="en-US" sz="2800" i="1" dirty="0" err="1" smtClean="0"/>
              <a:t>ium</a:t>
            </a:r>
            <a:r>
              <a:rPr lang="en-US" sz="2800" i="1" dirty="0" smtClean="0"/>
              <a:t>"));</a:t>
            </a: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System.out.println</a:t>
            </a:r>
            <a:r>
              <a:rPr lang="en-US" sz="2800" i="1" dirty="0" smtClean="0"/>
              <a:t>("Index of o at "+ str4 + " is "+ str4.indexOf('o'));</a:t>
            </a: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System.out.println</a:t>
            </a:r>
            <a:r>
              <a:rPr lang="en-US" sz="2800" i="1" dirty="0" smtClean="0"/>
              <a:t>("Substring of "+ str3 + 									  " </a:t>
            </a:r>
            <a:r>
              <a:rPr lang="en-US" sz="2800" i="1" dirty="0" err="1" smtClean="0"/>
              <a:t>begining</a:t>
            </a:r>
            <a:r>
              <a:rPr lang="en-US" sz="2800" i="1" dirty="0" smtClean="0"/>
              <a:t> at index 2 and ending at 7 is " +	str3.substring(2, 7));</a:t>
            </a: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System.out.println</a:t>
            </a:r>
            <a:r>
              <a:rPr lang="en-US" sz="2800" i="1" dirty="0" smtClean="0"/>
              <a:t>(str4 + " with all uppercase is "+str4.toUpperCase());</a:t>
            </a: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System.out.println</a:t>
            </a:r>
            <a:r>
              <a:rPr lang="en-US" sz="2800" i="1" dirty="0" smtClean="0"/>
              <a:t>(str1 + " and "+ str3+ " are equal? "+str1.equals(str3));</a:t>
            </a: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	System.out.println(str1.concat(str2));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 smtClean="0"/>
              <a:t>StringBuffer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is similar to the </a:t>
            </a:r>
            <a:r>
              <a:rPr lang="en-US" b="1" dirty="0" smtClean="0"/>
              <a:t>String</a:t>
            </a:r>
            <a:r>
              <a:rPr lang="en-US" dirty="0" smtClean="0"/>
              <a:t> class but we can modify the original string using this class. </a:t>
            </a:r>
          </a:p>
          <a:p>
            <a:r>
              <a:rPr lang="en-US" dirty="0" smtClean="0"/>
              <a:t>This class is safe for using in multithreaded environment.</a:t>
            </a:r>
          </a:p>
          <a:p>
            <a:pPr>
              <a:buNone/>
            </a:pPr>
            <a:r>
              <a:rPr lang="en-US" b="1" dirty="0" smtClean="0"/>
              <a:t>Some Constructors</a:t>
            </a:r>
          </a:p>
          <a:p>
            <a:r>
              <a:rPr lang="en-US" i="1" dirty="0" err="1" smtClean="0"/>
              <a:t>StringBuffer</a:t>
            </a:r>
            <a:r>
              <a:rPr lang="en-US" i="1" dirty="0" smtClean="0"/>
              <a:t>() </a:t>
            </a:r>
            <a:r>
              <a:rPr lang="en-US" dirty="0" smtClean="0"/>
              <a:t>:  Constructs a string buffer with no characters in it and an initial capacity of 16 characters.	</a:t>
            </a:r>
          </a:p>
          <a:p>
            <a:r>
              <a:rPr lang="en-US" i="1" dirty="0" err="1" smtClean="0"/>
              <a:t>StringBuffer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capacity) </a:t>
            </a:r>
            <a:r>
              <a:rPr lang="en-US" dirty="0" smtClean="0"/>
              <a:t>: Constructs a string buffer with no characters in it and the specified initial capacity.	</a:t>
            </a:r>
          </a:p>
          <a:p>
            <a:r>
              <a:rPr lang="en-US" i="1" dirty="0" err="1" smtClean="0"/>
              <a:t>StringBuffer</a:t>
            </a:r>
            <a:r>
              <a:rPr lang="en-US" i="1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) </a:t>
            </a:r>
            <a:r>
              <a:rPr lang="en-US" dirty="0" smtClean="0"/>
              <a:t>: Constructs a string buffer initialized to the contents of the specified string.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err="1" smtClean="0"/>
              <a:t>StringBuffer</a:t>
            </a:r>
            <a:r>
              <a:rPr lang="en-US" i="1" dirty="0" smtClean="0"/>
              <a:t> str1 = new </a:t>
            </a:r>
            <a:r>
              <a:rPr lang="en-US" i="1" dirty="0" err="1" smtClean="0"/>
              <a:t>StringBuffer</a:t>
            </a:r>
            <a:r>
              <a:rPr lang="en-US" i="1" dirty="0" smtClean="0"/>
              <a:t>("Six </a:t>
            </a:r>
            <a:r>
              <a:rPr lang="en-US" i="1" dirty="0" err="1" smtClean="0"/>
              <a:t>fert</a:t>
            </a:r>
            <a:r>
              <a:rPr lang="en-US" i="1" dirty="0" smtClean="0"/>
              <a:t> </a:t>
            </a:r>
            <a:r>
              <a:rPr lang="en-US" i="1" dirty="0" err="1" smtClean="0"/>
              <a:t>ppp</a:t>
            </a:r>
            <a:r>
              <a:rPr lang="en-US" i="1" dirty="0" smtClean="0"/>
              <a:t>");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(str1);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str1.delete(6, str1.length());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("Buffer Capacity = "+ str1.capacity());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(str1);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nb-NO" i="1" dirty="0" smtClean="0"/>
              <a:t>str1.append("Under");</a:t>
            </a:r>
            <a:endParaRPr lang="en-US" dirty="0" smtClean="0"/>
          </a:p>
          <a:p>
            <a:pPr>
              <a:buNone/>
            </a:pPr>
            <a:r>
              <a:rPr lang="nb-NO" i="1" dirty="0" smtClean="0"/>
              <a:t>	System.out.println(str1);</a:t>
            </a:r>
            <a:endParaRPr lang="en-US" dirty="0" smtClean="0"/>
          </a:p>
          <a:p>
            <a:pPr>
              <a:buNone/>
            </a:pPr>
            <a:r>
              <a:rPr lang="nb-NO" i="1" dirty="0" smtClean="0"/>
              <a:t>	str1.insert(6,"et ");</a:t>
            </a:r>
            <a:endParaRPr lang="en-US" dirty="0" smtClean="0"/>
          </a:p>
          <a:p>
            <a:pPr>
              <a:buNone/>
            </a:pPr>
            <a:r>
              <a:rPr lang="nb-NO" i="1" dirty="0" smtClean="0"/>
              <a:t>	System.out.println(str1);</a:t>
            </a:r>
            <a:endParaRPr lang="en-US" dirty="0" smtClean="0"/>
          </a:p>
          <a:p>
            <a:pPr>
              <a:buNone/>
            </a:pPr>
            <a:r>
              <a:rPr lang="nb-NO" i="1" dirty="0" smtClean="0"/>
              <a:t>	str1.setCharAt(4,'F');</a:t>
            </a:r>
            <a:endParaRPr lang="en-US" dirty="0" smtClean="0"/>
          </a:p>
          <a:p>
            <a:pPr>
              <a:buNone/>
            </a:pPr>
            <a:r>
              <a:rPr lang="nb-NO" i="1" dirty="0" smtClean="0"/>
              <a:t>	System.out.println(str1);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str1.trimToSize();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("Trimmed Buffer Capacity = "+ str1.capacity());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 smtClean="0"/>
              <a:t>StringTokenizer</a:t>
            </a:r>
            <a:r>
              <a:rPr lang="en-US" dirty="0" smtClean="0"/>
              <a:t> class (from </a:t>
            </a:r>
            <a:r>
              <a:rPr lang="en-US" b="1" dirty="0" err="1" smtClean="0"/>
              <a:t>java.util</a:t>
            </a:r>
            <a:r>
              <a:rPr lang="en-US" dirty="0" smtClean="0"/>
              <a:t> package)</a:t>
            </a:r>
          </a:p>
          <a:p>
            <a:r>
              <a:rPr lang="en-US" dirty="0" smtClean="0"/>
              <a:t>allows us to break a string into tokens. </a:t>
            </a:r>
          </a:p>
          <a:p>
            <a:r>
              <a:rPr lang="en-US" dirty="0" smtClean="0"/>
              <a:t>can be used, for example, in the situation where we have our data separated by commas but we do not need commas in our application.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Constructors</a:t>
            </a:r>
          </a:p>
          <a:p>
            <a:r>
              <a:rPr lang="en-US" i="1" dirty="0" err="1" smtClean="0"/>
              <a:t>StringTokenizer</a:t>
            </a:r>
            <a:r>
              <a:rPr lang="en-US" i="1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) </a:t>
            </a:r>
          </a:p>
          <a:p>
            <a:r>
              <a:rPr lang="en-US" i="1" dirty="0" err="1" smtClean="0"/>
              <a:t>StringTokenizer</a:t>
            </a:r>
            <a:r>
              <a:rPr lang="en-US" i="1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, String </a:t>
            </a:r>
            <a:r>
              <a:rPr lang="en-US" i="1" dirty="0" err="1" smtClean="0"/>
              <a:t>delim</a:t>
            </a:r>
            <a:r>
              <a:rPr lang="en-US" i="1" dirty="0" smtClean="0"/>
              <a:t>) </a:t>
            </a:r>
          </a:p>
          <a:p>
            <a:r>
              <a:rPr lang="en-US" i="1" dirty="0" err="1" smtClean="0"/>
              <a:t>StringTokenizer</a:t>
            </a:r>
            <a:r>
              <a:rPr lang="en-US" i="1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, String </a:t>
            </a:r>
            <a:r>
              <a:rPr lang="en-US" i="1" dirty="0" err="1" smtClean="0"/>
              <a:t>delim</a:t>
            </a:r>
            <a:r>
              <a:rPr lang="en-US" i="1" dirty="0" smtClean="0"/>
              <a:t>, 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 smtClean="0"/>
              <a:t>returnDelims</a:t>
            </a:r>
            <a:r>
              <a:rPr lang="en-US" i="1" dirty="0" smtClean="0"/>
              <a:t>) </a:t>
            </a:r>
          </a:p>
          <a:p>
            <a:pPr>
              <a:buNone/>
            </a:pPr>
            <a:r>
              <a:rPr lang="en-US" b="1" dirty="0" smtClean="0"/>
              <a:t>Methods</a:t>
            </a:r>
          </a:p>
          <a:p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countTokens</a:t>
            </a:r>
            <a:r>
              <a:rPr lang="en-US" i="1" dirty="0" smtClean="0"/>
              <a:t>() </a:t>
            </a:r>
          </a:p>
          <a:p>
            <a:r>
              <a:rPr lang="en-US" i="1" dirty="0" smtClean="0"/>
              <a:t>Object	 </a:t>
            </a:r>
            <a:r>
              <a:rPr lang="en-US" i="1" dirty="0" err="1" smtClean="0"/>
              <a:t>nextElement</a:t>
            </a:r>
            <a:r>
              <a:rPr lang="en-US" i="1" dirty="0" smtClean="0"/>
              <a:t>()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String	</a:t>
            </a:r>
            <a:r>
              <a:rPr lang="en-US" i="1" dirty="0" err="1" smtClean="0"/>
              <a:t>nextToken</a:t>
            </a:r>
            <a:r>
              <a:rPr lang="en-US" i="1" dirty="0" smtClean="0"/>
              <a:t>()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String	</a:t>
            </a:r>
            <a:r>
              <a:rPr lang="en-US" i="1" dirty="0" err="1" smtClean="0"/>
              <a:t>nextToken</a:t>
            </a:r>
            <a:r>
              <a:rPr lang="en-US" i="1" dirty="0" smtClean="0"/>
              <a:t>(String </a:t>
            </a:r>
            <a:r>
              <a:rPr lang="en-US" i="1" dirty="0" err="1" smtClean="0"/>
              <a:t>delim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i="1" dirty="0" smtClean="0"/>
              <a:t>import </a:t>
            </a:r>
            <a:r>
              <a:rPr lang="en-US" sz="2400" i="1" dirty="0" err="1" smtClean="0"/>
              <a:t>java.util</a:t>
            </a:r>
            <a:r>
              <a:rPr lang="en-US" sz="2400" i="1" dirty="0" smtClean="0"/>
              <a:t>.*;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public </a:t>
            </a:r>
            <a:r>
              <a:rPr lang="en-US" sz="2400" i="1" smtClean="0"/>
              <a:t>class StringTokenizerTest </a:t>
            </a:r>
            <a:r>
              <a:rPr lang="en-US" sz="2400" i="1" dirty="0" smtClean="0"/>
              <a:t>{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    public static void main(String [] </a:t>
            </a:r>
            <a:r>
              <a:rPr lang="en-US" sz="2400" i="1" dirty="0" err="1" smtClean="0"/>
              <a:t>args</a:t>
            </a:r>
            <a:r>
              <a:rPr lang="en-US" sz="2400" i="1" dirty="0" smtClean="0"/>
              <a:t>) </a:t>
            </a:r>
          </a:p>
          <a:p>
            <a:pPr>
              <a:buNone/>
            </a:pPr>
            <a:r>
              <a:rPr lang="en-US" sz="2400" i="1" dirty="0" smtClean="0"/>
              <a:t>	{</a:t>
            </a:r>
            <a:endParaRPr lang="en-US" sz="2400" dirty="0" smtClean="0"/>
          </a:p>
          <a:p>
            <a:pPr lvl="1">
              <a:buNone/>
            </a:pPr>
            <a:r>
              <a:rPr lang="en-US" sz="2400" i="1" dirty="0" smtClean="0"/>
              <a:t>	String source = "</a:t>
            </a:r>
            <a:r>
              <a:rPr lang="en-US" sz="2400" i="1" dirty="0" err="1" smtClean="0"/>
              <a:t>This,is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BIM;III,year</a:t>
            </a:r>
            <a:r>
              <a:rPr lang="en-US" sz="2400" i="1" dirty="0" smtClean="0"/>
              <a:t>      class"; </a:t>
            </a:r>
            <a:endParaRPr lang="en-US" sz="2400" dirty="0" smtClean="0"/>
          </a:p>
          <a:p>
            <a:pPr lvl="1"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StringTokenizer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st</a:t>
            </a:r>
            <a:r>
              <a:rPr lang="en-US" sz="2400" i="1" dirty="0" smtClean="0"/>
              <a:t> = new </a:t>
            </a:r>
            <a:r>
              <a:rPr lang="en-US" sz="2400" i="1" dirty="0" err="1" smtClean="0"/>
              <a:t>StringTokenizer</a:t>
            </a:r>
            <a:r>
              <a:rPr lang="en-US" sz="2400" i="1" dirty="0" smtClean="0"/>
              <a:t>( source, “  ,;", false ); </a:t>
            </a:r>
            <a:endParaRPr lang="en-US" sz="2400" dirty="0" smtClean="0"/>
          </a:p>
          <a:p>
            <a:pPr lvl="1">
              <a:buNone/>
            </a:pPr>
            <a:r>
              <a:rPr lang="en-US" sz="2400" i="1" dirty="0" smtClean="0"/>
              <a:t>	while( </a:t>
            </a:r>
            <a:r>
              <a:rPr lang="en-US" sz="2400" i="1" dirty="0" err="1" smtClean="0"/>
              <a:t>st.hasMoreTokens</a:t>
            </a:r>
            <a:r>
              <a:rPr lang="en-US" sz="2400" i="1" dirty="0" smtClean="0"/>
              <a:t>() ) { </a:t>
            </a:r>
            <a:endParaRPr lang="en-US" sz="2400" dirty="0" smtClean="0"/>
          </a:p>
          <a:p>
            <a:pPr lvl="2">
              <a:buNone/>
            </a:pPr>
            <a:r>
              <a:rPr lang="en-US" i="1" dirty="0" smtClean="0"/>
              <a:t>  		String value = </a:t>
            </a:r>
            <a:r>
              <a:rPr lang="en-US" i="1" dirty="0" err="1" smtClean="0"/>
              <a:t>st.nextToken</a:t>
            </a:r>
            <a:r>
              <a:rPr lang="en-US" i="1" dirty="0" smtClean="0"/>
              <a:t>(); </a:t>
            </a:r>
            <a:endParaRPr lang="en-US" dirty="0" smtClean="0"/>
          </a:p>
          <a:p>
            <a:pPr lvl="2">
              <a:buNone/>
            </a:pPr>
            <a:r>
              <a:rPr lang="en-US" i="1" dirty="0" smtClean="0"/>
              <a:t> 	 	System.out.println( value); </a:t>
            </a:r>
            <a:endParaRPr lang="en-US" dirty="0" smtClean="0"/>
          </a:p>
          <a:p>
            <a:pPr>
              <a:buNone/>
            </a:pPr>
            <a:r>
              <a:rPr lang="en-US" sz="2400" dirty="0" smtClean="0"/>
              <a:t> 		</a:t>
            </a:r>
            <a:r>
              <a:rPr lang="en-US" sz="2400" i="1" dirty="0" smtClean="0"/>
              <a:t>}   </a:t>
            </a:r>
          </a:p>
          <a:p>
            <a:pPr>
              <a:buNone/>
            </a:pPr>
            <a:r>
              <a:rPr lang="en-US" sz="2400" i="1" dirty="0" smtClean="0"/>
              <a:t>	}  </a:t>
            </a:r>
          </a:p>
          <a:p>
            <a:pPr>
              <a:buNone/>
            </a:pPr>
            <a:r>
              <a:rPr lang="en-US" sz="2400" i="1" dirty="0" smtClean="0"/>
              <a:t>}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274</Words>
  <Application>Microsoft Office PowerPoint</Application>
  <PresentationFormat>On-screen Show (4:3)</PresentationFormat>
  <Paragraphs>116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amitstime@gmail.com</cp:lastModifiedBy>
  <cp:revision>61</cp:revision>
  <dcterms:created xsi:type="dcterms:W3CDTF">2006-08-16T00:00:00Z</dcterms:created>
  <dcterms:modified xsi:type="dcterms:W3CDTF">2014-09-05T15:05:32Z</dcterms:modified>
</cp:coreProperties>
</file>